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90" r:id="rId6"/>
    <p:sldId id="281" r:id="rId7"/>
    <p:sldId id="287" r:id="rId8"/>
    <p:sldId id="259" r:id="rId9"/>
    <p:sldId id="276" r:id="rId10"/>
    <p:sldId id="288" r:id="rId11"/>
    <p:sldId id="291" r:id="rId12"/>
    <p:sldId id="262" r:id="rId13"/>
    <p:sldId id="292" r:id="rId14"/>
    <p:sldId id="302" r:id="rId15"/>
    <p:sldId id="289" r:id="rId16"/>
    <p:sldId id="30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B94"/>
    <a:srgbClr val="8FB3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3" autoAdjust="0"/>
    <p:restoredTop sz="94598" autoAdjust="0"/>
  </p:normalViewPr>
  <p:slideViewPr>
    <p:cSldViewPr snapToGrid="0">
      <p:cViewPr varScale="1">
        <p:scale>
          <a:sx n="95" d="100"/>
          <a:sy n="95" d="100"/>
        </p:scale>
        <p:origin x="108" y="480"/>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517267286586658E-2"/>
          <c:y val="2.1660344076633545E-2"/>
          <c:w val="0.94546628937007871"/>
          <c:h val="0.79350175371289378"/>
        </c:manualLayout>
      </c:layout>
      <c:barChart>
        <c:barDir val="col"/>
        <c:grouping val="clustered"/>
        <c:varyColors val="0"/>
        <c:ser>
          <c:idx val="0"/>
          <c:order val="0"/>
          <c:tx>
            <c:strRef>
              <c:f>Sheet1!$B$1</c:f>
              <c:strCache>
                <c:ptCount val="1"/>
                <c:pt idx="0">
                  <c:v>Series 1</c:v>
                </c:pt>
              </c:strCache>
            </c:strRef>
          </c:tx>
          <c:spPr>
            <a:noFill/>
            <a:ln w="25400" cap="flat" cmpd="sng" algn="ctr">
              <a:solidFill>
                <a:schemeClr val="accent6"/>
              </a:solidFill>
              <a:miter lim="800000"/>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C71-4EA1-B3A3-6379E9B0E8C3}"/>
            </c:ext>
          </c:extLst>
        </c:ser>
        <c:ser>
          <c:idx val="1"/>
          <c:order val="1"/>
          <c:tx>
            <c:strRef>
              <c:f>Sheet1!$C$1</c:f>
              <c:strCache>
                <c:ptCount val="1"/>
                <c:pt idx="0">
                  <c:v>Series 2</c:v>
                </c:pt>
              </c:strCache>
            </c:strRef>
          </c:tx>
          <c:spPr>
            <a:noFill/>
            <a:ln w="25400" cap="flat" cmpd="sng" algn="ctr">
              <a:solidFill>
                <a:schemeClr val="accent5"/>
              </a:solidFill>
              <a:miter lim="800000"/>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C71-4EA1-B3A3-6379E9B0E8C3}"/>
            </c:ext>
          </c:extLst>
        </c:ser>
        <c:ser>
          <c:idx val="2"/>
          <c:order val="2"/>
          <c:tx>
            <c:strRef>
              <c:f>Sheet1!$D$1</c:f>
              <c:strCache>
                <c:ptCount val="1"/>
                <c:pt idx="0">
                  <c:v>Series 3</c:v>
                </c:pt>
              </c:strCache>
            </c:strRef>
          </c:tx>
          <c:spPr>
            <a:noFill/>
            <a:ln w="25400" cap="flat" cmpd="sng" algn="ctr">
              <a:solidFill>
                <a:schemeClr val="accent4"/>
              </a:solidFill>
              <a:miter lim="800000"/>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C71-4EA1-B3A3-6379E9B0E8C3}"/>
            </c:ext>
          </c:extLst>
        </c:ser>
        <c:dLbls>
          <c:dLblPos val="inEnd"/>
          <c:showLegendKey val="0"/>
          <c:showVal val="1"/>
          <c:showCatName val="0"/>
          <c:showSerName val="0"/>
          <c:showPercent val="0"/>
          <c:showBubbleSize val="0"/>
        </c:dLbls>
        <c:gapWidth val="164"/>
        <c:overlap val="-35"/>
        <c:axId val="40942159"/>
        <c:axId val="40955887"/>
      </c:barChart>
      <c:catAx>
        <c:axId val="4094215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j-lt"/>
                <a:ea typeface="+mn-ea"/>
                <a:cs typeface="+mn-cs"/>
              </a:defRPr>
            </a:pPr>
            <a:endParaRPr lang="en-US"/>
          </a:p>
        </c:txPr>
        <c:crossAx val="40955887"/>
        <c:crosses val="autoZero"/>
        <c:auto val="1"/>
        <c:lblAlgn val="ctr"/>
        <c:lblOffset val="100"/>
        <c:noMultiLvlLbl val="0"/>
      </c:catAx>
      <c:valAx>
        <c:axId val="4095588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40942159"/>
        <c:crosses val="autoZero"/>
        <c:crossBetween val="between"/>
      </c:valAx>
      <c:spPr>
        <a:noFill/>
        <a:ln>
          <a:noFill/>
        </a:ln>
        <a:effectLst/>
      </c:spPr>
    </c:plotArea>
    <c:legend>
      <c:legendPos val="t"/>
      <c:layout>
        <c:manualLayout>
          <c:xMode val="edge"/>
          <c:yMode val="edge"/>
          <c:x val="0.3767076360318804"/>
          <c:y val="0.93829795744622013"/>
          <c:w val="0.24658472793623909"/>
          <c:h val="6.1702042553779875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j-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1">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50000"/>
        <a:lumOff val="50000"/>
      </a:schemeClr>
    </cs:fontRef>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bg1"/>
    </cs:fontRef>
    <cs:spPr>
      <a:solidFill>
        <a:schemeClr val="tx1">
          <a:lumMod val="35000"/>
          <a:lumOff val="65000"/>
        </a:schemeClr>
      </a:solidFill>
    </cs:spPr>
    <cs:defRPr sz="1197"/>
    <cs:bodyPr rot="0" spcFirstLastPara="1" vertOverflow="clip" horzOverflow="clip" vert="horz" wrap="square" lIns="36576" tIns="18288" rIns="36576" bIns="18288" anchor="ctr" anchorCtr="1">
      <a:spAutoFit/>
    </cs:bodyPr>
  </cs:dataLabelCallout>
  <cs:dataPoint>
    <cs:lnRef idx="0">
      <cs:styleClr val="auto"/>
    </cs:lnRef>
    <cs:fillRef idx="0"/>
    <cs:effectRef idx="0"/>
    <cs:fontRef idx="minor">
      <a:schemeClr val="dk1"/>
    </cs:fontRef>
    <cs:spPr>
      <a:noFill/>
      <a:ln w="25400" cap="flat" cmpd="sng" algn="ctr">
        <a:solidFill>
          <a:schemeClr val="phClr"/>
        </a:solidFill>
        <a:miter lim="800000"/>
      </a:ln>
    </cs:spPr>
  </cs:dataPoint>
  <cs:dataPoint3D>
    <cs:lnRef idx="0">
      <cs:styleClr val="auto"/>
    </cs:lnRef>
    <cs:fillRef idx="0">
      <cs:styleClr val="auto"/>
    </cs:fillRef>
    <cs:effectRef idx="0"/>
    <cs:fontRef idx="minor">
      <a:schemeClr val="dk1"/>
    </cs:fontRef>
    <cs:spPr>
      <a:ln w="19050" cap="flat" cmpd="sng" algn="ctr">
        <a:solidFill>
          <a:schemeClr val="phClr"/>
        </a:solidFill>
        <a:miter lim="800000"/>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ln w="19050" cap="rnd">
        <a:solidFill>
          <a:schemeClr val="phClr"/>
        </a:solidFill>
        <a:round/>
      </a:ln>
    </cs:spPr>
  </cs:dataPointMarker>
  <cs:dataPointMarkerLayout symbol="circle" size="6"/>
  <cs:dataPointWireframe>
    <cs:lnRef idx="0">
      <cs:styleClr val="auto"/>
    </cs:lnRef>
    <cs:fillRef idx="1"/>
    <cs:effectRef idx="0"/>
    <cs:fontRef idx="minor">
      <a:schemeClr val="tx1"/>
    </cs:fontRef>
    <cs:spPr>
      <a:ln w="9525">
        <a:solidFill>
          <a:schemeClr val="phClr"/>
        </a:solidFill>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tx1">
            <a:lumMod val="50000"/>
            <a:lumOff val="50000"/>
          </a:schemeClr>
        </a:solidFill>
        <a:round/>
      </a:ln>
    </cs:spPr>
  </cs:downBar>
  <cs:dropLine>
    <cs:lnRef idx="0"/>
    <cs:fillRef idx="0"/>
    <cs:effectRef idx="0"/>
    <cs:fontRef idx="minor">
      <a:schemeClr val="dk1"/>
    </cs:fontRef>
    <cs:spPr>
      <a:ln w="9525" cap="flat" cmpd="sng" algn="ctr">
        <a:solidFill>
          <a:schemeClr val="tx1">
            <a:lumMod val="35000"/>
            <a:lumOff val="65000"/>
          </a:schemeClr>
        </a:solidFill>
        <a:round/>
      </a:ln>
    </cs:spPr>
  </cs:dropLine>
  <cs:errorBar>
    <cs:lnRef idx="0"/>
    <cs:fillRef idx="0"/>
    <cs:effectRef idx="0"/>
    <cs:fontRef idx="minor">
      <a:schemeClr val="dk1"/>
    </cs:fontRef>
    <cs:spPr>
      <a:ln w="9525" cap="flat" cmpd="sng" algn="ctr">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a:solidFill>
          <a:schemeClr val="tx1">
            <a:lumMod val="15000"/>
            <a:lumOff val="85000"/>
          </a:schemeClr>
        </a:solidFill>
      </a:ln>
    </cs:spPr>
  </cs:gridlineMajor>
  <cs:gridlineMinor>
    <cs:lnRef idx="0"/>
    <cs:fillRef idx="0"/>
    <cs:effectRef idx="0"/>
    <cs:fontRef idx="minor">
      <a:schemeClr val="dk1"/>
    </cs:fontRef>
    <cs:spPr>
      <a:ln w="9525">
        <a:solidFill>
          <a:schemeClr val="tx1">
            <a:lumMod val="5000"/>
            <a:lumOff val="95000"/>
          </a:schemeClr>
        </a:solidFill>
      </a:ln>
    </cs:spPr>
  </cs:gridlineMinor>
  <cs:hiLoLine>
    <cs:lnRef idx="0"/>
    <cs:fillRef idx="0"/>
    <cs:effectRef idx="0"/>
    <cs:fontRef idx="minor">
      <a:schemeClr val="dk1"/>
    </cs:fontRef>
    <cs:spPr>
      <a:ln w="9525" cap="flat" cmpd="sng" algn="ctr">
        <a:solidFill>
          <a:schemeClr val="tx1">
            <a:lumMod val="35000"/>
            <a:lumOff val="65000"/>
          </a:schemeClr>
        </a:solidFill>
        <a:round/>
      </a:ln>
    </cs:spPr>
  </cs:hiLoLine>
  <cs:leaderLine>
    <cs:lnRef idx="0"/>
    <cs:fillRef idx="0"/>
    <cs:effectRef idx="0"/>
    <cs:fontRef idx="minor">
      <a:schemeClr val="dk1"/>
    </cs:fontRef>
    <cs:spPr>
      <a:ln w="9525" cap="flat" cmpd="sng" algn="ctr">
        <a:solidFill>
          <a:schemeClr val="tx1">
            <a:lumMod val="35000"/>
            <a:lumOff val="65000"/>
          </a:schemeClr>
        </a:solidFill>
        <a:round/>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1197" kern="1200"/>
  </cs:seriesAxis>
  <cs:seriesLine>
    <cs:lnRef idx="0"/>
    <cs:fillRef idx="0"/>
    <cs:effectRef idx="0"/>
    <cs:fontRef idx="minor">
      <a:schemeClr val="dk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200" b="0" kern="1200" cap="none" spc="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cap="flat" cmpd="sng" algn="ctr">
        <a:solidFill>
          <a:schemeClr val="tx1">
            <a:lumMod val="50000"/>
            <a:lumOff val="50000"/>
          </a:schemeClr>
        </a:solidFill>
        <a:round/>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1" Type="http://schemas.openxmlformats.org/officeDocument/2006/relationships/image" Target="../media/image2.jpg"/></Relationships>
</file>

<file path=ppt/diagrams/_rels/drawing1.xml.rels><?xml version="1.0" encoding="UTF-8" standalone="yes"?>
<Relationships xmlns="http://schemas.openxmlformats.org/package/2006/relationships"><Relationship Id="rId1" Type="http://schemas.openxmlformats.org/officeDocument/2006/relationships/image" Target="../media/image2.jp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8A0374F7-4CBB-4F17-911A-3F0CFD6DA88F}">
      <dgm:prSet custT="1"/>
      <dgm:spPr>
        <a:effectLst/>
      </dgm:spPr>
      <dgm:t>
        <a:bodyPr/>
        <a:lstStyle/>
        <a:p>
          <a:pPr algn="ctr">
            <a:lnSpc>
              <a:spcPct val="100000"/>
            </a:lnSpc>
            <a:defRPr b="1" spc="20">
              <a:latin typeface="+mj-lt"/>
            </a:defRPr>
          </a:pPr>
          <a:r>
            <a:rPr lang="en-US" sz="1600" dirty="0">
              <a:solidFill>
                <a:schemeClr val="tx1"/>
              </a:solidFill>
            </a:rPr>
            <a:t>Edwin Yu</a:t>
          </a:r>
        </a:p>
      </dgm:t>
    </dgm:pt>
    <dgm:pt modelId="{AAE8C44D-F437-4C50-BE31-9980009622EB}" type="parTrans" cxnId="{AF4AEA71-B83D-4B1B-BE58-D35D3A75BC3F}">
      <dgm:prSet/>
      <dgm:spPr/>
      <dgm:t>
        <a:bodyPr/>
        <a:lstStyle/>
        <a:p>
          <a:endParaRPr lang="en-US"/>
        </a:p>
      </dgm:t>
    </dgm:pt>
    <dgm:pt modelId="{67CFAE3E-71C9-4DAC-91A5-F2CB2DF7CB1E}" type="sibTrans" cxnId="{AF4AEA71-B83D-4B1B-BE58-D35D3A75BC3F}">
      <dgm:prSet/>
      <dgm:spPr/>
      <dgm:t>
        <a:bodyPr/>
        <a:lstStyle/>
        <a:p>
          <a:endParaRPr lang="en-US"/>
        </a:p>
      </dgm:t>
    </dgm:pt>
    <dgm:pt modelId="{B28E15DB-93D5-4138-A196-F0F343372E50}">
      <dgm:prSet custT="1"/>
      <dgm:spPr>
        <a:effectLst/>
      </dgm:spPr>
      <dgm:t>
        <a:bodyPr/>
        <a:lstStyle/>
        <a:p>
          <a:pPr algn="ctr">
            <a:lnSpc>
              <a:spcPct val="100000"/>
            </a:lnSpc>
            <a:defRPr b="1" spc="20">
              <a:latin typeface="+mj-lt"/>
            </a:defRPr>
          </a:pPr>
          <a:r>
            <a:rPr lang="en-US" sz="1600" dirty="0">
              <a:solidFill>
                <a:schemeClr val="tx1"/>
              </a:solidFill>
            </a:rPr>
            <a:t>Parker Jones</a:t>
          </a:r>
        </a:p>
      </dgm:t>
    </dgm:pt>
    <dgm:pt modelId="{8B4D8165-885B-4302-8701-D7C63A1159C3}" type="parTrans" cxnId="{B6B0F4A3-A1E3-47A0-A8E0-D94666D4F38C}">
      <dgm:prSet/>
      <dgm:spPr/>
      <dgm:t>
        <a:bodyPr/>
        <a:lstStyle/>
        <a:p>
          <a:endParaRPr lang="en-US"/>
        </a:p>
      </dgm:t>
    </dgm:pt>
    <dgm:pt modelId="{8CAB7397-8544-4569-AB56-F2A779864C5A}" type="sibTrans" cxnId="{B6B0F4A3-A1E3-47A0-A8E0-D94666D4F38C}">
      <dgm:prSet/>
      <dgm:spPr/>
      <dgm:t>
        <a:bodyPr/>
        <a:lstStyle/>
        <a:p>
          <a:endParaRPr lang="en-US"/>
        </a:p>
      </dgm:t>
    </dgm:pt>
    <dgm:pt modelId="{31074D56-0A4C-4B89-9D9A-C44312C20605}">
      <dgm:prSet custT="1"/>
      <dgm:spPr>
        <a:effectLst/>
      </dgm:spPr>
      <dgm:t>
        <a:bodyPr/>
        <a:lstStyle/>
        <a:p>
          <a:pPr algn="ctr">
            <a:lnSpc>
              <a:spcPct val="100000"/>
            </a:lnSpc>
            <a:defRPr b="1" spc="20">
              <a:latin typeface="+mj-lt"/>
            </a:defRPr>
          </a:pPr>
          <a:r>
            <a:rPr lang="en-US" sz="1600" b="1" dirty="0">
              <a:solidFill>
                <a:schemeClr val="tx1"/>
              </a:solidFill>
              <a:latin typeface="+mj-lt"/>
            </a:rPr>
            <a:t>Kwasi </a:t>
          </a:r>
          <a:r>
            <a:rPr lang="en-US" sz="1600" b="1" dirty="0" err="1">
              <a:solidFill>
                <a:schemeClr val="tx1"/>
              </a:solidFill>
              <a:latin typeface="+mj-lt"/>
            </a:rPr>
            <a:t>Sefah</a:t>
          </a:r>
          <a:endParaRPr lang="en-US" sz="1600" b="1" dirty="0">
            <a:solidFill>
              <a:schemeClr val="tx1"/>
            </a:solidFill>
            <a:latin typeface="+mj-lt"/>
          </a:endParaRPr>
        </a:p>
      </dgm:t>
    </dgm:pt>
    <dgm:pt modelId="{8E76B90F-A6CA-4EF1-B28D-02CC9FFA1B5D}" type="parTrans" cxnId="{F32CAED0-3936-4BB5-9B52-4355799FFBAF}">
      <dgm:prSet/>
      <dgm:spPr/>
      <dgm:t>
        <a:bodyPr/>
        <a:lstStyle/>
        <a:p>
          <a:endParaRPr lang="en-US"/>
        </a:p>
      </dgm:t>
    </dgm:pt>
    <dgm:pt modelId="{8DA39E67-418D-426A-B3D0-A396EBC7FF65}" type="sibTrans" cxnId="{F32CAED0-3936-4BB5-9B52-4355799FFBAF}">
      <dgm:prSet/>
      <dgm:spPr/>
      <dgm:t>
        <a:bodyPr/>
        <a:lstStyle/>
        <a:p>
          <a:endParaRPr lang="en-US"/>
        </a:p>
      </dgm:t>
    </dgm:pt>
    <dgm:pt modelId="{64775605-37A3-4C4F-91AC-7C8AC4DE981D}">
      <dgm:prSet custT="1"/>
      <dgm:spPr>
        <a:effectLst/>
      </dgm:spPr>
      <dgm:t>
        <a:bodyPr/>
        <a:lstStyle/>
        <a:p>
          <a:pPr algn="ctr">
            <a:lnSpc>
              <a:spcPct val="100000"/>
            </a:lnSpc>
            <a:defRPr b="1" spc="20">
              <a:latin typeface="+mj-lt"/>
            </a:defRPr>
          </a:pPr>
          <a:r>
            <a:rPr lang="en-US" sz="1600" dirty="0">
              <a:solidFill>
                <a:schemeClr val="tx1"/>
              </a:solidFill>
            </a:rPr>
            <a:t>Sam </a:t>
          </a:r>
          <a:r>
            <a:rPr lang="en-US" sz="1600" dirty="0" err="1">
              <a:solidFill>
                <a:schemeClr val="tx1"/>
              </a:solidFill>
            </a:rPr>
            <a:t>Caslowitz</a:t>
          </a:r>
          <a:endParaRPr lang="en-US" sz="1600" dirty="0">
            <a:solidFill>
              <a:schemeClr val="tx1"/>
            </a:solidFill>
          </a:endParaRPr>
        </a:p>
      </dgm:t>
    </dgm:pt>
    <dgm:pt modelId="{B164C419-EF5C-4627-9730-9A9CA7F64CC0}" type="parTrans" cxnId="{E04F848B-F37C-4DCF-9EC8-B65BF6513A1F}">
      <dgm:prSet/>
      <dgm:spPr/>
      <dgm:t>
        <a:bodyPr/>
        <a:lstStyle/>
        <a:p>
          <a:endParaRPr lang="en-US"/>
        </a:p>
      </dgm:t>
    </dgm:pt>
    <dgm:pt modelId="{F46359AE-F1C7-4F10-BAF4-D2F2BAFA8822}" type="sibTrans" cxnId="{E04F848B-F37C-4DCF-9EC8-B65BF6513A1F}">
      <dgm:prSet/>
      <dgm:spPr/>
      <dgm:t>
        <a:bodyPr/>
        <a:lstStyle/>
        <a:p>
          <a:endParaRPr lang="en-US"/>
        </a:p>
      </dgm:t>
    </dgm:pt>
    <dgm:pt modelId="{956E1599-01C4-4A90-BBC9-2692321FFC96}">
      <dgm:prSet custT="1"/>
      <dgm:spPr>
        <a:effectLst/>
      </dgm:spPr>
      <dgm:t>
        <a:bodyPr/>
        <a:lstStyle/>
        <a:p>
          <a:pPr algn="ctr">
            <a:lnSpc>
              <a:spcPct val="100000"/>
            </a:lnSpc>
            <a:defRPr b="1" spc="20">
              <a:latin typeface="+mj-lt"/>
            </a:defRPr>
          </a:pPr>
          <a:r>
            <a:rPr lang="en-US" sz="1600" b="1" dirty="0">
              <a:solidFill>
                <a:schemeClr val="tx1"/>
              </a:solidFill>
              <a:latin typeface="+mj-lt"/>
            </a:rPr>
            <a:t>Trevor Jackson</a:t>
          </a:r>
        </a:p>
      </dgm:t>
    </dgm:pt>
    <dgm:pt modelId="{3013FA94-FC0F-4D6D-A633-C49D05D2EC46}" type="parTrans" cxnId="{7D58A099-6042-4C99-9494-2C69158C142B}">
      <dgm:prSet/>
      <dgm:spPr/>
      <dgm:t>
        <a:bodyPr/>
        <a:lstStyle/>
        <a:p>
          <a:endParaRPr lang="en-US"/>
        </a:p>
      </dgm:t>
    </dgm:pt>
    <dgm:pt modelId="{8EDA3620-0BAD-43FF-86EF-92B1EC8D1D2D}" type="sibTrans" cxnId="{7D58A099-6042-4C99-9494-2C69158C142B}">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D3B24343-8C53-41AC-99C7-645CBBF0A667}" type="pres">
      <dgm:prSet presAssocID="{64775605-37A3-4C4F-91AC-7C8AC4DE981D}" presName="compNode" presStyleCnt="0"/>
      <dgm:spPr/>
    </dgm:pt>
    <dgm:pt modelId="{143E798B-B248-483A-94C1-6A5E76655467}" type="pres">
      <dgm:prSet presAssocID="{64775605-37A3-4C4F-91AC-7C8AC4DE981D}" presName="topSpace" presStyleCnt="0"/>
      <dgm:spPr/>
    </dgm:pt>
    <dgm:pt modelId="{B949FA3E-3D6C-4B7B-A14A-1A5DA05BFC6A}" type="pres">
      <dgm:prSet presAssocID="{64775605-37A3-4C4F-91AC-7C8AC4DE981D}" presName="photoElip" presStyleLbl="node1" presStyleIdx="0" presStyleCnt="5"/>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dgm:spPr>
      <dgm:extLst>
        <a:ext uri="{E40237B7-FDA0-4F09-8148-C483321AD2D9}">
          <dgm14:cNvPr xmlns:dgm14="http://schemas.microsoft.com/office/drawing/2010/diagram" id="0" name="" descr="Young soccer players in action"/>
        </a:ext>
      </dgm:extLst>
    </dgm:pt>
    <dgm:pt modelId="{014AB6E4-A41D-4E47-A5F3-CDF61D46C5B8}" type="pres">
      <dgm:prSet presAssocID="{64775605-37A3-4C4F-91AC-7C8AC4DE981D}" presName="iconSpace" presStyleCnt="0"/>
      <dgm:spPr/>
    </dgm:pt>
    <dgm:pt modelId="{89421259-980F-464A-A78F-FF2B84CAE823}" type="pres">
      <dgm:prSet presAssocID="{64775605-37A3-4C4F-91AC-7C8AC4DE981D}" presName="nameTx" presStyleLbl="revTx" presStyleIdx="0" presStyleCnt="10">
        <dgm:presLayoutVars>
          <dgm:chMax val="0"/>
          <dgm:chPref val="0"/>
        </dgm:presLayoutVars>
      </dgm:prSet>
      <dgm:spPr/>
    </dgm:pt>
    <dgm:pt modelId="{88974691-DAA4-4C9A-AE59-039B893D6D9B}" type="pres">
      <dgm:prSet presAssocID="{64775605-37A3-4C4F-91AC-7C8AC4DE981D}" presName="txSpace" presStyleCnt="0"/>
      <dgm:spPr/>
    </dgm:pt>
    <dgm:pt modelId="{9C4B32E9-670F-4A25-85EC-5B9B4B333B7D}" type="pres">
      <dgm:prSet presAssocID="{64775605-37A3-4C4F-91AC-7C8AC4DE981D}" presName="desTx" presStyleLbl="revTx" presStyleIdx="1" presStyleCnt="10">
        <dgm:presLayoutVars/>
      </dgm:prSet>
      <dgm:spPr/>
    </dgm:pt>
    <dgm:pt modelId="{13EAE231-91B1-4B97-9BD1-347E090D0AC4}" type="pres">
      <dgm:prSet presAssocID="{64775605-37A3-4C4F-91AC-7C8AC4DE981D}" presName="bottSpace" presStyleCnt="0"/>
      <dgm:spPr/>
    </dgm:pt>
    <dgm:pt modelId="{A11F812E-9D3E-4057-9F00-E5F0E5444C68}" type="pres">
      <dgm:prSet presAssocID="{F46359AE-F1C7-4F10-BAF4-D2F2BAFA8822}" presName="sibTrans" presStyleCnt="0"/>
      <dgm:spPr/>
    </dgm:pt>
    <dgm:pt modelId="{D3E8F97D-57B8-4943-8B0F-40284FB19385}" type="pres">
      <dgm:prSet presAssocID="{956E1599-01C4-4A90-BBC9-2692321FFC96}" presName="compNode" presStyleCnt="0"/>
      <dgm:spPr/>
    </dgm:pt>
    <dgm:pt modelId="{EE999E4E-435C-4027-A50F-FEAFEB0B3BA2}" type="pres">
      <dgm:prSet presAssocID="{956E1599-01C4-4A90-BBC9-2692321FFC96}" presName="topSpace" presStyleCnt="0"/>
      <dgm:spPr/>
    </dgm:pt>
    <dgm:pt modelId="{AE0991CE-B772-49B6-82E2-175D42131C13}" type="pres">
      <dgm:prSet presAssocID="{956E1599-01C4-4A90-BBC9-2692321FFC96}" presName="photoElip" presStyleLbl="node1" presStyleIdx="1" presStyleCnt="5"/>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dgm:spPr>
    </dgm:pt>
    <dgm:pt modelId="{CEE9B537-94A6-4417-BB5B-947D5A6CF1AC}" type="pres">
      <dgm:prSet presAssocID="{956E1599-01C4-4A90-BBC9-2692321FFC96}" presName="iconSpace" presStyleCnt="0"/>
      <dgm:spPr/>
    </dgm:pt>
    <dgm:pt modelId="{BEACC065-22AB-4213-99A2-232DA38089F6}" type="pres">
      <dgm:prSet presAssocID="{956E1599-01C4-4A90-BBC9-2692321FFC96}" presName="nameTx" presStyleLbl="revTx" presStyleIdx="2" presStyleCnt="10">
        <dgm:presLayoutVars>
          <dgm:chMax val="0"/>
          <dgm:chPref val="0"/>
        </dgm:presLayoutVars>
      </dgm:prSet>
      <dgm:spPr/>
    </dgm:pt>
    <dgm:pt modelId="{28819BE5-11B8-486E-8180-92AB48066431}" type="pres">
      <dgm:prSet presAssocID="{956E1599-01C4-4A90-BBC9-2692321FFC96}" presName="txSpace" presStyleCnt="0"/>
      <dgm:spPr/>
    </dgm:pt>
    <dgm:pt modelId="{15A0F3F4-001F-489D-BAB2-823F5DA1523F}" type="pres">
      <dgm:prSet presAssocID="{956E1599-01C4-4A90-BBC9-2692321FFC96}" presName="desTx" presStyleLbl="revTx" presStyleIdx="3" presStyleCnt="10">
        <dgm:presLayoutVars/>
      </dgm:prSet>
      <dgm:spPr/>
    </dgm:pt>
    <dgm:pt modelId="{DBF5B90D-3B33-4309-96F8-DEAEB5C36232}" type="pres">
      <dgm:prSet presAssocID="{956E1599-01C4-4A90-BBC9-2692321FFC96}" presName="bottSpace" presStyleCnt="0"/>
      <dgm:spPr/>
    </dgm:pt>
    <dgm:pt modelId="{86AD1421-93A7-48B4-A97E-2BE1620B1E12}" type="pres">
      <dgm:prSet presAssocID="{8EDA3620-0BAD-43FF-86EF-92B1EC8D1D2D}" presName="sibTrans" presStyleCnt="0"/>
      <dgm:spPr/>
    </dgm:pt>
    <dgm:pt modelId="{E3F7CCBE-CBF6-426F-A3B4-E4F3735D3071}" type="pres">
      <dgm:prSet presAssocID="{B28E15DB-93D5-4138-A196-F0F343372E50}" presName="compNode" presStyleCnt="0"/>
      <dgm:spPr/>
    </dgm:pt>
    <dgm:pt modelId="{09D3AA3B-3B13-4B15-A37A-72136D4C5DFB}" type="pres">
      <dgm:prSet presAssocID="{B28E15DB-93D5-4138-A196-F0F343372E50}" presName="topSpace" presStyleCnt="0"/>
      <dgm:spPr/>
    </dgm:pt>
    <dgm:pt modelId="{E2A42FB0-E5D8-4269-825F-C9A2BF3EB419}" type="pres">
      <dgm:prSet presAssocID="{B28E15DB-93D5-4138-A196-F0F343372E50}" presName="photoElip" presStyleLbl="node1" presStyleIdx="2" presStyleCnt="5"/>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dgm:spPr>
    </dgm:pt>
    <dgm:pt modelId="{393AB837-114E-4649-BFB6-AC63537AD815}" type="pres">
      <dgm:prSet presAssocID="{B28E15DB-93D5-4138-A196-F0F343372E50}" presName="iconSpace" presStyleCnt="0"/>
      <dgm:spPr/>
    </dgm:pt>
    <dgm:pt modelId="{38FF52D3-8C5F-4269-AD2E-5EB957281A1B}" type="pres">
      <dgm:prSet presAssocID="{B28E15DB-93D5-4138-A196-F0F343372E50}" presName="nameTx" presStyleLbl="revTx" presStyleIdx="4" presStyleCnt="10">
        <dgm:presLayoutVars>
          <dgm:chMax val="0"/>
          <dgm:chPref val="0"/>
        </dgm:presLayoutVars>
      </dgm:prSet>
      <dgm:spPr/>
    </dgm:pt>
    <dgm:pt modelId="{F418DBC9-1660-496F-BE5F-3808B88F0B54}" type="pres">
      <dgm:prSet presAssocID="{B28E15DB-93D5-4138-A196-F0F343372E50}" presName="txSpace" presStyleCnt="0"/>
      <dgm:spPr/>
    </dgm:pt>
    <dgm:pt modelId="{010D7A99-06A7-4020-8965-A136D2CFB633}" type="pres">
      <dgm:prSet presAssocID="{B28E15DB-93D5-4138-A196-F0F343372E50}" presName="desTx" presStyleLbl="revTx" presStyleIdx="5" presStyleCnt="10">
        <dgm:presLayoutVars/>
      </dgm:prSet>
      <dgm:spPr/>
    </dgm:pt>
    <dgm:pt modelId="{024D0E35-3074-4C5F-BEDF-81C955868958}" type="pres">
      <dgm:prSet presAssocID="{B28E15DB-93D5-4138-A196-F0F343372E50}" presName="bottSpace" presStyleCnt="0"/>
      <dgm:spPr/>
    </dgm:pt>
    <dgm:pt modelId="{15CDE788-D6E5-4566-ABF0-390F7375B6FC}" type="pres">
      <dgm:prSet presAssocID="{8CAB7397-8544-4569-AB56-F2A779864C5A}" presName="sibTrans" presStyleCnt="0"/>
      <dgm:spPr/>
    </dgm:pt>
    <dgm:pt modelId="{160ADC04-709C-40F9-B0B2-4B4112142D88}" type="pres">
      <dgm:prSet presAssocID="{31074D56-0A4C-4B89-9D9A-C44312C20605}" presName="compNode" presStyleCnt="0"/>
      <dgm:spPr/>
    </dgm:pt>
    <dgm:pt modelId="{D724E88A-5D83-4EAF-85AD-F4A239A09EE3}" type="pres">
      <dgm:prSet presAssocID="{31074D56-0A4C-4B89-9D9A-C44312C20605}" presName="topSpace" presStyleCnt="0"/>
      <dgm:spPr/>
    </dgm:pt>
    <dgm:pt modelId="{508CC0E6-B92B-4824-8642-E0B0EDEDEEB1}" type="pres">
      <dgm:prSet presAssocID="{31074D56-0A4C-4B89-9D9A-C44312C20605}" presName="photoElip" presStyleLbl="node1" presStyleIdx="3" presStyleCnt="5"/>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dgm:spPr>
    </dgm:pt>
    <dgm:pt modelId="{5572AC01-B81C-447F-BF36-5A2111726E1F}" type="pres">
      <dgm:prSet presAssocID="{31074D56-0A4C-4B89-9D9A-C44312C20605}" presName="iconSpace" presStyleCnt="0"/>
      <dgm:spPr/>
    </dgm:pt>
    <dgm:pt modelId="{823904AD-B991-4C35-B92A-79B40E562773}" type="pres">
      <dgm:prSet presAssocID="{31074D56-0A4C-4B89-9D9A-C44312C20605}" presName="nameTx" presStyleLbl="revTx" presStyleIdx="6" presStyleCnt="10">
        <dgm:presLayoutVars>
          <dgm:chMax val="0"/>
          <dgm:chPref val="0"/>
        </dgm:presLayoutVars>
      </dgm:prSet>
      <dgm:spPr/>
    </dgm:pt>
    <dgm:pt modelId="{0AC4375A-928E-424A-B5E3-5DE9ED3DFDAD}" type="pres">
      <dgm:prSet presAssocID="{31074D56-0A4C-4B89-9D9A-C44312C20605}" presName="txSpace" presStyleCnt="0"/>
      <dgm:spPr/>
    </dgm:pt>
    <dgm:pt modelId="{B75FD10B-8883-4E1E-81FB-D3CBABF9C8D7}" type="pres">
      <dgm:prSet presAssocID="{31074D56-0A4C-4B89-9D9A-C44312C20605}" presName="desTx" presStyleLbl="revTx" presStyleIdx="7" presStyleCnt="10">
        <dgm:presLayoutVars/>
      </dgm:prSet>
      <dgm:spPr/>
    </dgm:pt>
    <dgm:pt modelId="{EA0FDA4C-A65B-4130-823E-DC2B151E8B1E}" type="pres">
      <dgm:prSet presAssocID="{31074D56-0A4C-4B89-9D9A-C44312C20605}" presName="bottSpace" presStyleCnt="0"/>
      <dgm:spPr/>
    </dgm:pt>
    <dgm:pt modelId="{76041E39-53AB-427C-A19E-0451E8B7F86C}" type="pres">
      <dgm:prSet presAssocID="{8DA39E67-418D-426A-B3D0-A396EBC7FF65}" presName="sibTrans" presStyleCnt="0"/>
      <dgm:spPr/>
    </dgm:pt>
    <dgm:pt modelId="{8B8CA912-9321-4C99-BE87-A0F76E5C95A0}" type="pres">
      <dgm:prSet presAssocID="{8A0374F7-4CBB-4F17-911A-3F0CFD6DA88F}" presName="compNode" presStyleCnt="0"/>
      <dgm:spPr/>
    </dgm:pt>
    <dgm:pt modelId="{C13FA3CE-4ECF-4F8C-9F54-6D28E572A316}" type="pres">
      <dgm:prSet presAssocID="{8A0374F7-4CBB-4F17-911A-3F0CFD6DA88F}" presName="topSpace" presStyleCnt="0"/>
      <dgm:spPr/>
    </dgm:pt>
    <dgm:pt modelId="{64524C47-79DE-4B44-AC1F-905969F4F98B}" type="pres">
      <dgm:prSet presAssocID="{8A0374F7-4CBB-4F17-911A-3F0CFD6DA88F}" presName="photoElip" presStyleLbl="node1" presStyleIdx="4" presStyleCnt="5"/>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dgm:spPr>
    </dgm:pt>
    <dgm:pt modelId="{6EBE2FFD-5B2D-401A-97F0-2887ACC4A208}" type="pres">
      <dgm:prSet presAssocID="{8A0374F7-4CBB-4F17-911A-3F0CFD6DA88F}" presName="iconSpace" presStyleCnt="0"/>
      <dgm:spPr/>
    </dgm:pt>
    <dgm:pt modelId="{9A15C6ED-88DE-4C20-89DB-2E731BFC6182}" type="pres">
      <dgm:prSet presAssocID="{8A0374F7-4CBB-4F17-911A-3F0CFD6DA88F}" presName="nameTx" presStyleLbl="revTx" presStyleIdx="8" presStyleCnt="10">
        <dgm:presLayoutVars>
          <dgm:chMax val="0"/>
          <dgm:chPref val="0"/>
        </dgm:presLayoutVars>
      </dgm:prSet>
      <dgm:spPr/>
    </dgm:pt>
    <dgm:pt modelId="{93ADA23F-17F6-4227-949E-F2F052668F35}" type="pres">
      <dgm:prSet presAssocID="{8A0374F7-4CBB-4F17-911A-3F0CFD6DA88F}" presName="txSpace" presStyleCnt="0"/>
      <dgm:spPr/>
    </dgm:pt>
    <dgm:pt modelId="{3E8BA053-1910-4D15-B967-824384FF58D9}" type="pres">
      <dgm:prSet presAssocID="{8A0374F7-4CBB-4F17-911A-3F0CFD6DA88F}" presName="desTx" presStyleLbl="revTx" presStyleIdx="9" presStyleCnt="10">
        <dgm:presLayoutVars/>
      </dgm:prSet>
      <dgm:spPr/>
    </dgm:pt>
    <dgm:pt modelId="{D29A0271-8744-4347-9F06-1ED50E78DDFB}" type="pres">
      <dgm:prSet presAssocID="{8A0374F7-4CBB-4F17-911A-3F0CFD6DA88F}" presName="bottSpace" presStyleCnt="0"/>
      <dgm:spPr/>
    </dgm:pt>
  </dgm:ptLst>
  <dgm:cxnLst>
    <dgm:cxn modelId="{CFC3C03B-2649-44CE-B43F-CCB315B5826A}" type="presOf" srcId="{8A0374F7-4CBB-4F17-911A-3F0CFD6DA88F}" destId="{9A15C6ED-88DE-4C20-89DB-2E731BFC6182}" srcOrd="0" destOrd="0" presId="urn:microsoft.com/office/officeart/2019/1/layout/PeoplePortraitsList"/>
    <dgm:cxn modelId="{AF4AEA71-B83D-4B1B-BE58-D35D3A75BC3F}" srcId="{5C72703F-EB58-4B0C-8B2A-EDF2A51B2C6C}" destId="{8A0374F7-4CBB-4F17-911A-3F0CFD6DA88F}" srcOrd="4" destOrd="0" parTransId="{AAE8C44D-F437-4C50-BE31-9980009622EB}" sibTransId="{67CFAE3E-71C9-4DAC-91A5-F2CB2DF7CB1E}"/>
    <dgm:cxn modelId="{55C1917F-6D68-4E76-93F8-4DADFAED3E62}" type="presOf" srcId="{956E1599-01C4-4A90-BBC9-2692321FFC96}" destId="{BEACC065-22AB-4213-99A2-232DA38089F6}" srcOrd="0" destOrd="0" presId="urn:microsoft.com/office/officeart/2019/1/layout/PeoplePortraitsList"/>
    <dgm:cxn modelId="{8EF59C8A-F731-4A49-B2DC-CF448B0FF20C}" type="presOf" srcId="{64775605-37A3-4C4F-91AC-7C8AC4DE981D}" destId="{89421259-980F-464A-A78F-FF2B84CAE823}" srcOrd="0" destOrd="0" presId="urn:microsoft.com/office/officeart/2019/1/layout/PeoplePortraitsList"/>
    <dgm:cxn modelId="{E04F848B-F37C-4DCF-9EC8-B65BF6513A1F}" srcId="{5C72703F-EB58-4B0C-8B2A-EDF2A51B2C6C}" destId="{64775605-37A3-4C4F-91AC-7C8AC4DE981D}" srcOrd="0" destOrd="0" parTransId="{B164C419-EF5C-4627-9730-9A9CA7F64CC0}" sibTransId="{F46359AE-F1C7-4F10-BAF4-D2F2BAFA8822}"/>
    <dgm:cxn modelId="{8C546C8D-FB3D-4704-AD01-A01D14C0CE2F}" type="presOf" srcId="{B28E15DB-93D5-4138-A196-F0F343372E50}" destId="{38FF52D3-8C5F-4269-AD2E-5EB957281A1B}" srcOrd="0" destOrd="0" presId="urn:microsoft.com/office/officeart/2019/1/layout/PeoplePortraitsList"/>
    <dgm:cxn modelId="{7D58A099-6042-4C99-9494-2C69158C142B}" srcId="{5C72703F-EB58-4B0C-8B2A-EDF2A51B2C6C}" destId="{956E1599-01C4-4A90-BBC9-2692321FFC96}" srcOrd="1" destOrd="0" parTransId="{3013FA94-FC0F-4D6D-A633-C49D05D2EC46}" sibTransId="{8EDA3620-0BAD-43FF-86EF-92B1EC8D1D2D}"/>
    <dgm:cxn modelId="{B6B0F4A3-A1E3-47A0-A8E0-D94666D4F38C}" srcId="{5C72703F-EB58-4B0C-8B2A-EDF2A51B2C6C}" destId="{B28E15DB-93D5-4138-A196-F0F343372E50}" srcOrd="2" destOrd="0" parTransId="{8B4D8165-885B-4302-8701-D7C63A1159C3}" sibTransId="{8CAB7397-8544-4569-AB56-F2A779864C5A}"/>
    <dgm:cxn modelId="{F32CAED0-3936-4BB5-9B52-4355799FFBAF}" srcId="{5C72703F-EB58-4B0C-8B2A-EDF2A51B2C6C}" destId="{31074D56-0A4C-4B89-9D9A-C44312C20605}" srcOrd="3" destOrd="0" parTransId="{8E76B90F-A6CA-4EF1-B28D-02CC9FFA1B5D}" sibTransId="{8DA39E67-418D-426A-B3D0-A396EBC7FF65}"/>
    <dgm:cxn modelId="{D0FE2EEA-9A6A-4238-A8A7-D8CCB066B4B3}" type="presOf" srcId="{31074D56-0A4C-4B89-9D9A-C44312C20605}" destId="{823904AD-B991-4C35-B92A-79B40E562773}"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717840FD-9D09-425D-9931-7300B3DB5B57}" type="presParOf" srcId="{BF30E86D-EAFC-44CE-B56C-D7C5EC7742F3}" destId="{D3B24343-8C53-41AC-99C7-645CBBF0A667}" srcOrd="0" destOrd="0" presId="urn:microsoft.com/office/officeart/2019/1/layout/PeoplePortraitsList"/>
    <dgm:cxn modelId="{9897BF70-CAB8-4FBE-A334-542F8DA5BE52}" type="presParOf" srcId="{D3B24343-8C53-41AC-99C7-645CBBF0A667}" destId="{143E798B-B248-483A-94C1-6A5E76655467}" srcOrd="0" destOrd="0" presId="urn:microsoft.com/office/officeart/2019/1/layout/PeoplePortraitsList"/>
    <dgm:cxn modelId="{5AD87BD3-9BF4-4F8D-9ECA-58EC5E7B7C14}" type="presParOf" srcId="{D3B24343-8C53-41AC-99C7-645CBBF0A667}" destId="{B949FA3E-3D6C-4B7B-A14A-1A5DA05BFC6A}" srcOrd="1" destOrd="0" presId="urn:microsoft.com/office/officeart/2019/1/layout/PeoplePortraitsList"/>
    <dgm:cxn modelId="{42D24AE4-5086-4A28-889C-63497A3BCE61}" type="presParOf" srcId="{D3B24343-8C53-41AC-99C7-645CBBF0A667}" destId="{014AB6E4-A41D-4E47-A5F3-CDF61D46C5B8}" srcOrd="2" destOrd="0" presId="urn:microsoft.com/office/officeart/2019/1/layout/PeoplePortraitsList"/>
    <dgm:cxn modelId="{41757E0A-A3A8-4363-B73D-E1FAC5B9C774}" type="presParOf" srcId="{D3B24343-8C53-41AC-99C7-645CBBF0A667}" destId="{89421259-980F-464A-A78F-FF2B84CAE823}" srcOrd="3" destOrd="0" presId="urn:microsoft.com/office/officeart/2019/1/layout/PeoplePortraitsList"/>
    <dgm:cxn modelId="{5C9EFF8C-CE42-4D7B-8467-59284F467FE7}" type="presParOf" srcId="{D3B24343-8C53-41AC-99C7-645CBBF0A667}" destId="{88974691-DAA4-4C9A-AE59-039B893D6D9B}" srcOrd="4" destOrd="0" presId="urn:microsoft.com/office/officeart/2019/1/layout/PeoplePortraitsList"/>
    <dgm:cxn modelId="{4B709417-142D-4B64-954C-C60878DE3E7E}" type="presParOf" srcId="{D3B24343-8C53-41AC-99C7-645CBBF0A667}" destId="{9C4B32E9-670F-4A25-85EC-5B9B4B333B7D}" srcOrd="5" destOrd="0" presId="urn:microsoft.com/office/officeart/2019/1/layout/PeoplePortraitsList"/>
    <dgm:cxn modelId="{2C0E0AD8-9CDD-4AC0-A839-5957C8DCC369}" type="presParOf" srcId="{D3B24343-8C53-41AC-99C7-645CBBF0A667}" destId="{13EAE231-91B1-4B97-9BD1-347E090D0AC4}" srcOrd="6" destOrd="0" presId="urn:microsoft.com/office/officeart/2019/1/layout/PeoplePortraitsList"/>
    <dgm:cxn modelId="{AC506085-9E0A-4B38-BF2B-4C7834C4F9A7}" type="presParOf" srcId="{BF30E86D-EAFC-44CE-B56C-D7C5EC7742F3}" destId="{A11F812E-9D3E-4057-9F00-E5F0E5444C68}" srcOrd="1" destOrd="0" presId="urn:microsoft.com/office/officeart/2019/1/layout/PeoplePortraitsList"/>
    <dgm:cxn modelId="{CE741D0C-8DA6-4DDC-8547-15A9ADD8585E}" type="presParOf" srcId="{BF30E86D-EAFC-44CE-B56C-D7C5EC7742F3}" destId="{D3E8F97D-57B8-4943-8B0F-40284FB19385}" srcOrd="2" destOrd="0" presId="urn:microsoft.com/office/officeart/2019/1/layout/PeoplePortraitsList"/>
    <dgm:cxn modelId="{CCE7EFF9-4220-4DE2-B136-302EBBBD8021}" type="presParOf" srcId="{D3E8F97D-57B8-4943-8B0F-40284FB19385}" destId="{EE999E4E-435C-4027-A50F-FEAFEB0B3BA2}" srcOrd="0" destOrd="0" presId="urn:microsoft.com/office/officeart/2019/1/layout/PeoplePortraitsList"/>
    <dgm:cxn modelId="{64395AAA-5C46-46D6-BF81-90349F4447AA}" type="presParOf" srcId="{D3E8F97D-57B8-4943-8B0F-40284FB19385}" destId="{AE0991CE-B772-49B6-82E2-175D42131C13}" srcOrd="1" destOrd="0" presId="urn:microsoft.com/office/officeart/2019/1/layout/PeoplePortraitsList"/>
    <dgm:cxn modelId="{B561CC54-9322-4570-A144-168DEAAFC9D4}" type="presParOf" srcId="{D3E8F97D-57B8-4943-8B0F-40284FB19385}" destId="{CEE9B537-94A6-4417-BB5B-947D5A6CF1AC}" srcOrd="2" destOrd="0" presId="urn:microsoft.com/office/officeart/2019/1/layout/PeoplePortraitsList"/>
    <dgm:cxn modelId="{C88C2D2E-28C9-4738-A142-44738854A81A}" type="presParOf" srcId="{D3E8F97D-57B8-4943-8B0F-40284FB19385}" destId="{BEACC065-22AB-4213-99A2-232DA38089F6}" srcOrd="3" destOrd="0" presId="urn:microsoft.com/office/officeart/2019/1/layout/PeoplePortraitsList"/>
    <dgm:cxn modelId="{76CA9949-2E00-47FE-B010-296D6204A6CA}" type="presParOf" srcId="{D3E8F97D-57B8-4943-8B0F-40284FB19385}" destId="{28819BE5-11B8-486E-8180-92AB48066431}" srcOrd="4" destOrd="0" presId="urn:microsoft.com/office/officeart/2019/1/layout/PeoplePortraitsList"/>
    <dgm:cxn modelId="{0C4017B4-F058-4511-A56D-7B8380A16133}" type="presParOf" srcId="{D3E8F97D-57B8-4943-8B0F-40284FB19385}" destId="{15A0F3F4-001F-489D-BAB2-823F5DA1523F}" srcOrd="5" destOrd="0" presId="urn:microsoft.com/office/officeart/2019/1/layout/PeoplePortraitsList"/>
    <dgm:cxn modelId="{F77D77D0-841C-43EF-88A8-05F38757BA08}" type="presParOf" srcId="{D3E8F97D-57B8-4943-8B0F-40284FB19385}" destId="{DBF5B90D-3B33-4309-96F8-DEAEB5C36232}" srcOrd="6" destOrd="0" presId="urn:microsoft.com/office/officeart/2019/1/layout/PeoplePortraitsList"/>
    <dgm:cxn modelId="{3A4BB4CF-1B01-4C38-A569-F44B54F2AFDA}" type="presParOf" srcId="{BF30E86D-EAFC-44CE-B56C-D7C5EC7742F3}" destId="{86AD1421-93A7-48B4-A97E-2BE1620B1E12}" srcOrd="3" destOrd="0" presId="urn:microsoft.com/office/officeart/2019/1/layout/PeoplePortraitsList"/>
    <dgm:cxn modelId="{68FF4AA9-B3D5-4303-AF44-83C3BCDC3498}" type="presParOf" srcId="{BF30E86D-EAFC-44CE-B56C-D7C5EC7742F3}" destId="{E3F7CCBE-CBF6-426F-A3B4-E4F3735D3071}" srcOrd="4" destOrd="0" presId="urn:microsoft.com/office/officeart/2019/1/layout/PeoplePortraitsList"/>
    <dgm:cxn modelId="{2DD8D982-79FC-4971-89F5-01840CFDBC3A}" type="presParOf" srcId="{E3F7CCBE-CBF6-426F-A3B4-E4F3735D3071}" destId="{09D3AA3B-3B13-4B15-A37A-72136D4C5DFB}" srcOrd="0" destOrd="0" presId="urn:microsoft.com/office/officeart/2019/1/layout/PeoplePortraitsList"/>
    <dgm:cxn modelId="{76832188-7BF7-47BB-8399-7B9E4D8FE451}" type="presParOf" srcId="{E3F7CCBE-CBF6-426F-A3B4-E4F3735D3071}" destId="{E2A42FB0-E5D8-4269-825F-C9A2BF3EB419}" srcOrd="1" destOrd="0" presId="urn:microsoft.com/office/officeart/2019/1/layout/PeoplePortraitsList"/>
    <dgm:cxn modelId="{F49815AC-D1EF-4AE2-8BA8-DF3983840FA4}" type="presParOf" srcId="{E3F7CCBE-CBF6-426F-A3B4-E4F3735D3071}" destId="{393AB837-114E-4649-BFB6-AC63537AD815}" srcOrd="2" destOrd="0" presId="urn:microsoft.com/office/officeart/2019/1/layout/PeoplePortraitsList"/>
    <dgm:cxn modelId="{B27A4DE1-BF83-4A2B-A27E-DF108FEB92FC}" type="presParOf" srcId="{E3F7CCBE-CBF6-426F-A3B4-E4F3735D3071}" destId="{38FF52D3-8C5F-4269-AD2E-5EB957281A1B}" srcOrd="3" destOrd="0" presId="urn:microsoft.com/office/officeart/2019/1/layout/PeoplePortraitsList"/>
    <dgm:cxn modelId="{270ED41D-F771-46A5-BE67-33EA7B36F3CA}" type="presParOf" srcId="{E3F7CCBE-CBF6-426F-A3B4-E4F3735D3071}" destId="{F418DBC9-1660-496F-BE5F-3808B88F0B54}" srcOrd="4" destOrd="0" presId="urn:microsoft.com/office/officeart/2019/1/layout/PeoplePortraitsList"/>
    <dgm:cxn modelId="{29F552C6-9B53-45E7-A987-7C0BD21B172A}" type="presParOf" srcId="{E3F7CCBE-CBF6-426F-A3B4-E4F3735D3071}" destId="{010D7A99-06A7-4020-8965-A136D2CFB633}" srcOrd="5" destOrd="0" presId="urn:microsoft.com/office/officeart/2019/1/layout/PeoplePortraitsList"/>
    <dgm:cxn modelId="{391F2518-ED68-43BA-8DDE-A4E1A96C222B}" type="presParOf" srcId="{E3F7CCBE-CBF6-426F-A3B4-E4F3735D3071}" destId="{024D0E35-3074-4C5F-BEDF-81C955868958}" srcOrd="6" destOrd="0" presId="urn:microsoft.com/office/officeart/2019/1/layout/PeoplePortraitsList"/>
    <dgm:cxn modelId="{95217322-8554-4A6E-B79F-9F2AB0DF997D}" type="presParOf" srcId="{BF30E86D-EAFC-44CE-B56C-D7C5EC7742F3}" destId="{15CDE788-D6E5-4566-ABF0-390F7375B6FC}" srcOrd="5" destOrd="0" presId="urn:microsoft.com/office/officeart/2019/1/layout/PeoplePortraitsList"/>
    <dgm:cxn modelId="{BE281875-251F-46BD-8EB1-91AEE5C7D556}" type="presParOf" srcId="{BF30E86D-EAFC-44CE-B56C-D7C5EC7742F3}" destId="{160ADC04-709C-40F9-B0B2-4B4112142D88}" srcOrd="6" destOrd="0" presId="urn:microsoft.com/office/officeart/2019/1/layout/PeoplePortraitsList"/>
    <dgm:cxn modelId="{BE7ECF29-2F35-46EB-BE45-FD25F928453E}" type="presParOf" srcId="{160ADC04-709C-40F9-B0B2-4B4112142D88}" destId="{D724E88A-5D83-4EAF-85AD-F4A239A09EE3}" srcOrd="0" destOrd="0" presId="urn:microsoft.com/office/officeart/2019/1/layout/PeoplePortraitsList"/>
    <dgm:cxn modelId="{EA1AE8A9-7174-42B7-93D1-4756C21AA8E8}" type="presParOf" srcId="{160ADC04-709C-40F9-B0B2-4B4112142D88}" destId="{508CC0E6-B92B-4824-8642-E0B0EDEDEEB1}" srcOrd="1" destOrd="0" presId="urn:microsoft.com/office/officeart/2019/1/layout/PeoplePortraitsList"/>
    <dgm:cxn modelId="{6FAE9499-648F-444E-AF10-C96B5947CF40}" type="presParOf" srcId="{160ADC04-709C-40F9-B0B2-4B4112142D88}" destId="{5572AC01-B81C-447F-BF36-5A2111726E1F}" srcOrd="2" destOrd="0" presId="urn:microsoft.com/office/officeart/2019/1/layout/PeoplePortraitsList"/>
    <dgm:cxn modelId="{6CD24C1B-0D10-421E-BDA7-9F2C78B43182}" type="presParOf" srcId="{160ADC04-709C-40F9-B0B2-4B4112142D88}" destId="{823904AD-B991-4C35-B92A-79B40E562773}" srcOrd="3" destOrd="0" presId="urn:microsoft.com/office/officeart/2019/1/layout/PeoplePortraitsList"/>
    <dgm:cxn modelId="{1D5643BC-E1BB-47C4-BFE9-DF06AF99E07C}" type="presParOf" srcId="{160ADC04-709C-40F9-B0B2-4B4112142D88}" destId="{0AC4375A-928E-424A-B5E3-5DE9ED3DFDAD}" srcOrd="4" destOrd="0" presId="urn:microsoft.com/office/officeart/2019/1/layout/PeoplePortraitsList"/>
    <dgm:cxn modelId="{808E5AE5-4499-4EF9-99AA-601C3CA6809F}" type="presParOf" srcId="{160ADC04-709C-40F9-B0B2-4B4112142D88}" destId="{B75FD10B-8883-4E1E-81FB-D3CBABF9C8D7}" srcOrd="5" destOrd="0" presId="urn:microsoft.com/office/officeart/2019/1/layout/PeoplePortraitsList"/>
    <dgm:cxn modelId="{E26C04C2-C856-4B78-88B5-E5E08005B099}" type="presParOf" srcId="{160ADC04-709C-40F9-B0B2-4B4112142D88}" destId="{EA0FDA4C-A65B-4130-823E-DC2B151E8B1E}" srcOrd="6" destOrd="0" presId="urn:microsoft.com/office/officeart/2019/1/layout/PeoplePortraitsList"/>
    <dgm:cxn modelId="{063E99FB-CD63-4FC1-BCE6-D7B2CB50AFB7}" type="presParOf" srcId="{BF30E86D-EAFC-44CE-B56C-D7C5EC7742F3}" destId="{76041E39-53AB-427C-A19E-0451E8B7F86C}" srcOrd="7" destOrd="0" presId="urn:microsoft.com/office/officeart/2019/1/layout/PeoplePortraitsList"/>
    <dgm:cxn modelId="{F90D7538-B157-4F59-AA1D-749A8FDDDC32}" type="presParOf" srcId="{BF30E86D-EAFC-44CE-B56C-D7C5EC7742F3}" destId="{8B8CA912-9321-4C99-BE87-A0F76E5C95A0}" srcOrd="8" destOrd="0" presId="urn:microsoft.com/office/officeart/2019/1/layout/PeoplePortraitsList"/>
    <dgm:cxn modelId="{A3A0B549-CB99-46ED-BDE3-38E0043F348B}" type="presParOf" srcId="{8B8CA912-9321-4C99-BE87-A0F76E5C95A0}" destId="{C13FA3CE-4ECF-4F8C-9F54-6D28E572A316}" srcOrd="0" destOrd="0" presId="urn:microsoft.com/office/officeart/2019/1/layout/PeoplePortraitsList"/>
    <dgm:cxn modelId="{65B1C0F7-637F-4C5D-9D9D-D285DAB7FD94}" type="presParOf" srcId="{8B8CA912-9321-4C99-BE87-A0F76E5C95A0}" destId="{64524C47-79DE-4B44-AC1F-905969F4F98B}" srcOrd="1" destOrd="0" presId="urn:microsoft.com/office/officeart/2019/1/layout/PeoplePortraitsList"/>
    <dgm:cxn modelId="{9AC7187D-672A-4257-9410-7BD50BDCE62C}" type="presParOf" srcId="{8B8CA912-9321-4C99-BE87-A0F76E5C95A0}" destId="{6EBE2FFD-5B2D-401A-97F0-2887ACC4A208}" srcOrd="2" destOrd="0" presId="urn:microsoft.com/office/officeart/2019/1/layout/PeoplePortraitsList"/>
    <dgm:cxn modelId="{A62BE052-92C6-48F5-8B20-974DD0CC4D37}" type="presParOf" srcId="{8B8CA912-9321-4C99-BE87-A0F76E5C95A0}" destId="{9A15C6ED-88DE-4C20-89DB-2E731BFC6182}" srcOrd="3" destOrd="0" presId="urn:microsoft.com/office/officeart/2019/1/layout/PeoplePortraitsList"/>
    <dgm:cxn modelId="{6EBA5214-65E1-4F64-ADC7-F0C14BD508E6}" type="presParOf" srcId="{8B8CA912-9321-4C99-BE87-A0F76E5C95A0}" destId="{93ADA23F-17F6-4227-949E-F2F052668F35}" srcOrd="4" destOrd="0" presId="urn:microsoft.com/office/officeart/2019/1/layout/PeoplePortraitsList"/>
    <dgm:cxn modelId="{76D7496B-3DBF-4055-9ED7-182D38C27676}" type="presParOf" srcId="{8B8CA912-9321-4C99-BE87-A0F76E5C95A0}" destId="{3E8BA053-1910-4D15-B967-824384FF58D9}" srcOrd="5" destOrd="0" presId="urn:microsoft.com/office/officeart/2019/1/layout/PeoplePortraitsList"/>
    <dgm:cxn modelId="{B82C8732-5B47-47D5-84EE-75A6181BE858}" type="presParOf" srcId="{8B8CA912-9321-4C99-BE87-A0F76E5C95A0}" destId="{D29A0271-8744-4347-9F06-1ED50E78DDFB}"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F0074C-CD95-4D96-A0BC-41E17C10A63E}"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US"/>
        </a:p>
      </dgm:t>
    </dgm:pt>
    <dgm:pt modelId="{BA4CA3A0-C60D-409C-A238-BD18C8E3CEDA}">
      <dgm:prSet phldrT="[Text]" phldr="0" custT="1"/>
      <dgm:spPr/>
      <dgm:t>
        <a:bodyPr/>
        <a:lstStyle/>
        <a:p>
          <a:r>
            <a:rPr lang="en-US" sz="2800" dirty="0">
              <a:latin typeface="+mj-lt"/>
            </a:rPr>
            <a:t>Title</a:t>
          </a:r>
        </a:p>
      </dgm:t>
    </dgm:pt>
    <dgm:pt modelId="{AB21B411-D689-4756-9B2F-2C2AF11BE819}" type="parTrans" cxnId="{68A93DC5-436D-4276-9A21-DF68CEB42BE5}">
      <dgm:prSet/>
      <dgm:spPr/>
      <dgm:t>
        <a:bodyPr/>
        <a:lstStyle/>
        <a:p>
          <a:endParaRPr lang="en-US"/>
        </a:p>
      </dgm:t>
    </dgm:pt>
    <dgm:pt modelId="{A106C92C-0FC9-4FE9-AA36-A6F8685E9C9D}" type="sibTrans" cxnId="{68A93DC5-436D-4276-9A21-DF68CEB42BE5}">
      <dgm:prSet/>
      <dgm:spPr/>
      <dgm:t>
        <a:bodyPr/>
        <a:lstStyle/>
        <a:p>
          <a:endParaRPr lang="en-US"/>
        </a:p>
      </dgm:t>
    </dgm:pt>
    <dgm:pt modelId="{43DA1502-88F6-41BB-ADA4-ACA3DE461E44}">
      <dgm:prSet phldrT="[Text]" custT="1"/>
      <dgm:spPr/>
      <dgm:t>
        <a:bodyPr/>
        <a:lstStyle/>
        <a:p>
          <a:pPr marL="0">
            <a:lnSpc>
              <a:spcPct val="100000"/>
            </a:lnSpc>
            <a:buFont typeface="Arial" panose="020B0604020202020204" pitchFamily="34" charset="0"/>
            <a:buNone/>
          </a:pPr>
          <a:r>
            <a:rPr lang="en-US" sz="1600" b="0" i="0" dirty="0"/>
            <a:t>To start a presentation, go to the Slide Show tab, and select From Beginning.</a:t>
          </a:r>
          <a:endParaRPr lang="en-US" sz="1600" dirty="0"/>
        </a:p>
      </dgm:t>
    </dgm:pt>
    <dgm:pt modelId="{24619550-9CD2-4B5F-BBDD-7059E7E9811B}" type="parTrans" cxnId="{D64BAA71-8E11-4A93-B837-7A871CFA09DD}">
      <dgm:prSet/>
      <dgm:spPr/>
      <dgm:t>
        <a:bodyPr/>
        <a:lstStyle/>
        <a:p>
          <a:endParaRPr lang="en-US"/>
        </a:p>
      </dgm:t>
    </dgm:pt>
    <dgm:pt modelId="{C9307F4C-C09F-45FB-8CB6-9FBFF2A01131}" type="sibTrans" cxnId="{D64BAA71-8E11-4A93-B837-7A871CFA09DD}">
      <dgm:prSet/>
      <dgm:spPr/>
      <dgm:t>
        <a:bodyPr/>
        <a:lstStyle/>
        <a:p>
          <a:endParaRPr lang="en-US"/>
        </a:p>
      </dgm:t>
    </dgm:pt>
    <dgm:pt modelId="{84F8488D-ADE6-4E3C-89F8-9D2278C8490E}">
      <dgm:prSet phldrT="[Text]" phldr="0" custT="1"/>
      <dgm:spPr/>
      <dgm:t>
        <a:bodyPr/>
        <a:lstStyle/>
        <a:p>
          <a:r>
            <a:rPr lang="en-US" sz="2800" dirty="0">
              <a:latin typeface="+mj-lt"/>
            </a:rPr>
            <a:t>Title</a:t>
          </a:r>
        </a:p>
      </dgm:t>
    </dgm:pt>
    <dgm:pt modelId="{2C93A761-BBE7-42E7-8034-DD768C485569}" type="parTrans" cxnId="{9DC366E5-64ED-4450-BA6B-3B3234EF988C}">
      <dgm:prSet/>
      <dgm:spPr/>
      <dgm:t>
        <a:bodyPr/>
        <a:lstStyle/>
        <a:p>
          <a:endParaRPr lang="en-US"/>
        </a:p>
      </dgm:t>
    </dgm:pt>
    <dgm:pt modelId="{471C7804-89CA-4E03-B237-601D183366DD}" type="sibTrans" cxnId="{9DC366E5-64ED-4450-BA6B-3B3234EF988C}">
      <dgm:prSet/>
      <dgm:spPr/>
      <dgm:t>
        <a:bodyPr/>
        <a:lstStyle/>
        <a:p>
          <a:endParaRPr lang="en-US"/>
        </a:p>
      </dgm:t>
    </dgm:pt>
    <dgm:pt modelId="{4BDBF9C9-7154-4D1D-88B9-A172B3CC822D}">
      <dgm:prSet phldrT="[Text]" custT="1"/>
      <dgm:spPr/>
      <dgm:t>
        <a:bodyPr/>
        <a:lstStyle/>
        <a:p>
          <a:pPr marL="0">
            <a:lnSpc>
              <a:spcPct val="100000"/>
            </a:lnSpc>
            <a:buFont typeface="Arial" panose="020B0604020202020204" pitchFamily="34" charset="0"/>
            <a:buNone/>
          </a:pPr>
          <a:r>
            <a:rPr lang="en-US" sz="1600" b="0" i="0" dirty="0"/>
            <a:t>To display Presenter view, in Slide Show view, on the control bar at the bottom left select the three dots, and then Show Presenter View. </a:t>
          </a:r>
          <a:endParaRPr lang="en-US" sz="1600" dirty="0"/>
        </a:p>
      </dgm:t>
    </dgm:pt>
    <dgm:pt modelId="{7650B969-1C89-4129-833A-618BF2FB4227}" type="parTrans" cxnId="{96B7605A-F74C-4C10-B515-E2166B517AB6}">
      <dgm:prSet/>
      <dgm:spPr/>
      <dgm:t>
        <a:bodyPr/>
        <a:lstStyle/>
        <a:p>
          <a:endParaRPr lang="en-US"/>
        </a:p>
      </dgm:t>
    </dgm:pt>
    <dgm:pt modelId="{F866FFB4-154D-4A77-B7E1-49EC6C22F511}" type="sibTrans" cxnId="{96B7605A-F74C-4C10-B515-E2166B517AB6}">
      <dgm:prSet/>
      <dgm:spPr/>
      <dgm:t>
        <a:bodyPr/>
        <a:lstStyle/>
        <a:p>
          <a:endParaRPr lang="en-US"/>
        </a:p>
      </dgm:t>
    </dgm:pt>
    <dgm:pt modelId="{41DFE4AB-6788-4813-89B4-18E4445C9E9F}">
      <dgm:prSet phldrT="[Text]" custT="1"/>
      <dgm:spPr/>
      <dgm:t>
        <a:bodyPr/>
        <a:lstStyle/>
        <a:p>
          <a:pPr>
            <a:buFont typeface="Arial" panose="020B0604020202020204" pitchFamily="34" charset="0"/>
            <a:buChar char="•"/>
          </a:pPr>
          <a:r>
            <a:rPr lang="en-US" sz="2800" dirty="0">
              <a:latin typeface="+mj-lt"/>
            </a:rPr>
            <a:t>Title</a:t>
          </a:r>
        </a:p>
      </dgm:t>
    </dgm:pt>
    <dgm:pt modelId="{638F0EB7-96D8-4EBE-B475-B10A9A92B762}" type="parTrans" cxnId="{676C47D9-5A3E-45CC-B47B-3647AC53C21C}">
      <dgm:prSet/>
      <dgm:spPr/>
      <dgm:t>
        <a:bodyPr/>
        <a:lstStyle/>
        <a:p>
          <a:endParaRPr lang="en-US"/>
        </a:p>
      </dgm:t>
    </dgm:pt>
    <dgm:pt modelId="{675DD2E1-23DA-4A5E-B485-0BF376000850}" type="sibTrans" cxnId="{676C47D9-5A3E-45CC-B47B-3647AC53C21C}">
      <dgm:prSet/>
      <dgm:spPr/>
      <dgm:t>
        <a:bodyPr/>
        <a:lstStyle/>
        <a:p>
          <a:endParaRPr lang="en-US"/>
        </a:p>
      </dgm:t>
    </dgm:pt>
    <dgm:pt modelId="{9CD8D69D-413E-4A69-A6C7-EAD13DE2D766}">
      <dgm:prSet phldrT="[Text]" custT="1"/>
      <dgm:spPr/>
      <dgm:t>
        <a:bodyPr/>
        <a:lstStyle/>
        <a:p>
          <a:pPr marL="0">
            <a:lnSpc>
              <a:spcPct val="100000"/>
            </a:lnSpc>
            <a:buFont typeface="Arial" panose="020B0604020202020204" pitchFamily="34" charset="0"/>
            <a:buNone/>
          </a:pPr>
          <a:r>
            <a:rPr lang="en-US" sz="1600" b="0" i="0" dirty="0"/>
            <a:t>During your presentation, the speaker notes are visible on your monitor, but aren't visible to the audience. </a:t>
          </a:r>
          <a:endParaRPr lang="en-US" sz="1600" dirty="0"/>
        </a:p>
      </dgm:t>
    </dgm:pt>
    <dgm:pt modelId="{C583E2EA-6441-4014-B1C2-53942E082306}" type="parTrans" cxnId="{6D0167EA-F321-4BF0-91DB-B2CF92AA8C9B}">
      <dgm:prSet/>
      <dgm:spPr/>
      <dgm:t>
        <a:bodyPr/>
        <a:lstStyle/>
        <a:p>
          <a:endParaRPr lang="en-US"/>
        </a:p>
      </dgm:t>
    </dgm:pt>
    <dgm:pt modelId="{815D42A5-4BE7-44B5-9FB8-C983E8505C14}" type="sibTrans" cxnId="{6D0167EA-F321-4BF0-91DB-B2CF92AA8C9B}">
      <dgm:prSet/>
      <dgm:spPr/>
      <dgm:t>
        <a:bodyPr/>
        <a:lstStyle/>
        <a:p>
          <a:endParaRPr lang="en-US"/>
        </a:p>
      </dgm:t>
    </dgm:pt>
    <dgm:pt modelId="{00049E7E-7330-4784-A8F5-6C6FE983FEC5}">
      <dgm:prSet phldrT="[Text]" custT="1"/>
      <dgm:spPr/>
      <dgm:t>
        <a:bodyPr/>
        <a:lstStyle/>
        <a:p>
          <a:pPr>
            <a:buFont typeface="Arial" panose="020B0604020202020204" pitchFamily="34" charset="0"/>
            <a:buChar char="•"/>
          </a:pPr>
          <a:r>
            <a:rPr lang="en-US" sz="2800" dirty="0">
              <a:latin typeface="+mj-lt"/>
            </a:rPr>
            <a:t>Title</a:t>
          </a:r>
        </a:p>
      </dgm:t>
    </dgm:pt>
    <dgm:pt modelId="{300A1B9F-03AC-4652-B0F5-571BF9158965}" type="parTrans" cxnId="{A5772B30-D364-4BB6-AE60-96648E30325B}">
      <dgm:prSet/>
      <dgm:spPr/>
      <dgm:t>
        <a:bodyPr/>
        <a:lstStyle/>
        <a:p>
          <a:endParaRPr lang="en-US"/>
        </a:p>
      </dgm:t>
    </dgm:pt>
    <dgm:pt modelId="{2F3003A2-4502-4CE7-BD0D-B0A2FF1912FD}" type="sibTrans" cxnId="{A5772B30-D364-4BB6-AE60-96648E30325B}">
      <dgm:prSet/>
      <dgm:spPr/>
      <dgm:t>
        <a:bodyPr/>
        <a:lstStyle/>
        <a:p>
          <a:endParaRPr lang="en-US"/>
        </a:p>
      </dgm:t>
    </dgm:pt>
    <dgm:pt modelId="{1A77F962-33CC-4996-92B2-F18542CCBA54}">
      <dgm:prSet phldrT="[Text]" custT="1"/>
      <dgm:spPr/>
      <dgm:t>
        <a:bodyPr/>
        <a:lstStyle/>
        <a:p>
          <a:pPr marL="0">
            <a:lnSpc>
              <a:spcPct val="100000"/>
            </a:lnSpc>
            <a:buFont typeface="Arial" panose="020B0604020202020204" pitchFamily="34" charset="0"/>
            <a:buNone/>
          </a:pPr>
          <a:r>
            <a:rPr lang="en-US" sz="1600" b="0" i="0" dirty="0"/>
            <a:t>The Notes pane is a box that appears below each slide. Tap it to add notes. </a:t>
          </a:r>
          <a:endParaRPr lang="en-US" sz="1600" dirty="0"/>
        </a:p>
      </dgm:t>
    </dgm:pt>
    <dgm:pt modelId="{FE943018-76DB-4F97-893A-8A084B3BEF7D}" type="parTrans" cxnId="{29AEEC85-CFC2-4DC3-8CAE-1517E63D984F}">
      <dgm:prSet/>
      <dgm:spPr/>
      <dgm:t>
        <a:bodyPr/>
        <a:lstStyle/>
        <a:p>
          <a:endParaRPr lang="en-US"/>
        </a:p>
      </dgm:t>
    </dgm:pt>
    <dgm:pt modelId="{3C90C9E9-D2F0-452E-89B6-919A1A977E12}" type="sibTrans" cxnId="{29AEEC85-CFC2-4DC3-8CAE-1517E63D984F}">
      <dgm:prSet/>
      <dgm:spPr/>
      <dgm:t>
        <a:bodyPr/>
        <a:lstStyle/>
        <a:p>
          <a:endParaRPr lang="en-US"/>
        </a:p>
      </dgm:t>
    </dgm:pt>
    <dgm:pt modelId="{A994DE1F-D288-440B-9FCE-A91005EA66A5}">
      <dgm:prSet phldrT="[Text]" custT="1"/>
      <dgm:spPr/>
      <dgm:t>
        <a:bodyPr/>
        <a:lstStyle/>
        <a:p>
          <a:pPr>
            <a:buFont typeface="Arial" panose="020B0604020202020204" pitchFamily="34" charset="0"/>
            <a:buChar char="•"/>
          </a:pPr>
          <a:r>
            <a:rPr lang="en-US" sz="2800" dirty="0">
              <a:latin typeface="+mj-lt"/>
            </a:rPr>
            <a:t>Title</a:t>
          </a:r>
        </a:p>
      </dgm:t>
    </dgm:pt>
    <dgm:pt modelId="{7F9B5BD6-858F-45E0-AF58-BF59B7B76915}" type="parTrans" cxnId="{3413F72D-C542-4ADA-9850-BC2BF9AA223C}">
      <dgm:prSet/>
      <dgm:spPr/>
      <dgm:t>
        <a:bodyPr/>
        <a:lstStyle/>
        <a:p>
          <a:endParaRPr lang="en-US"/>
        </a:p>
      </dgm:t>
    </dgm:pt>
    <dgm:pt modelId="{FD908679-0898-45F6-A5F5-D650B1969C84}" type="sibTrans" cxnId="{3413F72D-C542-4ADA-9850-BC2BF9AA223C}">
      <dgm:prSet/>
      <dgm:spPr/>
      <dgm:t>
        <a:bodyPr/>
        <a:lstStyle/>
        <a:p>
          <a:endParaRPr lang="en-US"/>
        </a:p>
      </dgm:t>
    </dgm:pt>
    <dgm:pt modelId="{CC596B03-FECE-486E-AF13-F820A9C1AAA3}">
      <dgm:prSet phldrT="[Text]" custT="1"/>
      <dgm:spPr/>
      <dgm:t>
        <a:bodyPr/>
        <a:lstStyle/>
        <a:p>
          <a:pPr marL="0">
            <a:lnSpc>
              <a:spcPct val="100000"/>
            </a:lnSpc>
            <a:buFont typeface="Arial" panose="020B0604020202020204" pitchFamily="34" charset="0"/>
            <a:buNone/>
          </a:pPr>
          <a:r>
            <a:rPr lang="en-US" sz="1600" b="0" i="0" dirty="0"/>
            <a:t>If you don’t see the Notes pane or it is completely minimized, click Notes on the task bar across the bottom of the PowerPoint window. </a:t>
          </a:r>
          <a:endParaRPr lang="en-US" sz="1600" dirty="0"/>
        </a:p>
      </dgm:t>
    </dgm:pt>
    <dgm:pt modelId="{55A88C1A-6A5E-4075-B6E8-3F7786453D8C}" type="parTrans" cxnId="{BEAE66DF-9099-4295-A8A9-9F325A5564CE}">
      <dgm:prSet/>
      <dgm:spPr/>
      <dgm:t>
        <a:bodyPr/>
        <a:lstStyle/>
        <a:p>
          <a:endParaRPr lang="en-US"/>
        </a:p>
      </dgm:t>
    </dgm:pt>
    <dgm:pt modelId="{80572CB8-169E-4BC7-A5A5-5928D71620EF}" type="sibTrans" cxnId="{BEAE66DF-9099-4295-A8A9-9F325A5564CE}">
      <dgm:prSet/>
      <dgm:spPr/>
      <dgm:t>
        <a:bodyPr/>
        <a:lstStyle/>
        <a:p>
          <a:endParaRPr lang="en-US"/>
        </a:p>
      </dgm:t>
    </dgm:pt>
    <dgm:pt modelId="{5FEDAFA0-9B9E-4637-9C78-2E9AE9E3427E}" type="pres">
      <dgm:prSet presAssocID="{89F0074C-CD95-4D96-A0BC-41E17C10A63E}" presName="Name0" presStyleCnt="0">
        <dgm:presLayoutVars>
          <dgm:dir/>
          <dgm:animLvl val="lvl"/>
          <dgm:resizeHandles val="exact"/>
        </dgm:presLayoutVars>
      </dgm:prSet>
      <dgm:spPr/>
    </dgm:pt>
    <dgm:pt modelId="{2782B8EC-FD3F-4818-A95D-C67980F26497}" type="pres">
      <dgm:prSet presAssocID="{BA4CA3A0-C60D-409C-A238-BD18C8E3CEDA}" presName="composite" presStyleCnt="0"/>
      <dgm:spPr/>
    </dgm:pt>
    <dgm:pt modelId="{AFF01C75-BFE5-4EEE-9EDF-01EE647281A2}" type="pres">
      <dgm:prSet presAssocID="{BA4CA3A0-C60D-409C-A238-BD18C8E3CEDA}" presName="parTx" presStyleLbl="alignNode1" presStyleIdx="0" presStyleCnt="5">
        <dgm:presLayoutVars>
          <dgm:chMax val="0"/>
          <dgm:chPref val="0"/>
          <dgm:bulletEnabled val="1"/>
        </dgm:presLayoutVars>
      </dgm:prSet>
      <dgm:spPr/>
    </dgm:pt>
    <dgm:pt modelId="{45CD22F7-2BC0-4C54-B0D5-7F381BF45A76}" type="pres">
      <dgm:prSet presAssocID="{BA4CA3A0-C60D-409C-A238-BD18C8E3CEDA}" presName="desTx" presStyleLbl="alignAccFollowNode1" presStyleIdx="0" presStyleCnt="5">
        <dgm:presLayoutVars>
          <dgm:bulletEnabled val="1"/>
        </dgm:presLayoutVars>
      </dgm:prSet>
      <dgm:spPr/>
    </dgm:pt>
    <dgm:pt modelId="{81F401B9-EC7A-43F6-BE53-64E6C7C5AD3C}" type="pres">
      <dgm:prSet presAssocID="{A106C92C-0FC9-4FE9-AA36-A6F8685E9C9D}" presName="space" presStyleCnt="0"/>
      <dgm:spPr/>
    </dgm:pt>
    <dgm:pt modelId="{2F492C0E-DC92-4D32-B9D2-583528FF758D}" type="pres">
      <dgm:prSet presAssocID="{84F8488D-ADE6-4E3C-89F8-9D2278C8490E}" presName="composite" presStyleCnt="0"/>
      <dgm:spPr/>
    </dgm:pt>
    <dgm:pt modelId="{EA261386-0CBB-4C34-B42F-E150678D9C06}" type="pres">
      <dgm:prSet presAssocID="{84F8488D-ADE6-4E3C-89F8-9D2278C8490E}" presName="parTx" presStyleLbl="alignNode1" presStyleIdx="1" presStyleCnt="5">
        <dgm:presLayoutVars>
          <dgm:chMax val="0"/>
          <dgm:chPref val="0"/>
          <dgm:bulletEnabled val="1"/>
        </dgm:presLayoutVars>
      </dgm:prSet>
      <dgm:spPr/>
    </dgm:pt>
    <dgm:pt modelId="{0897E450-147D-4359-8F67-7B12FAF8A274}" type="pres">
      <dgm:prSet presAssocID="{84F8488D-ADE6-4E3C-89F8-9D2278C8490E}" presName="desTx" presStyleLbl="alignAccFollowNode1" presStyleIdx="1" presStyleCnt="5">
        <dgm:presLayoutVars>
          <dgm:bulletEnabled val="1"/>
        </dgm:presLayoutVars>
      </dgm:prSet>
      <dgm:spPr/>
    </dgm:pt>
    <dgm:pt modelId="{76005ECB-79DC-4016-A50C-48164D7C5C0F}" type="pres">
      <dgm:prSet presAssocID="{471C7804-89CA-4E03-B237-601D183366DD}" presName="space" presStyleCnt="0"/>
      <dgm:spPr/>
    </dgm:pt>
    <dgm:pt modelId="{91A692B6-CE8D-486B-B49A-D0E3E5532DED}" type="pres">
      <dgm:prSet presAssocID="{41DFE4AB-6788-4813-89B4-18E4445C9E9F}" presName="composite" presStyleCnt="0"/>
      <dgm:spPr/>
    </dgm:pt>
    <dgm:pt modelId="{3FF758F5-8414-4821-9708-4556B66B9BE4}" type="pres">
      <dgm:prSet presAssocID="{41DFE4AB-6788-4813-89B4-18E4445C9E9F}" presName="parTx" presStyleLbl="alignNode1" presStyleIdx="2" presStyleCnt="5">
        <dgm:presLayoutVars>
          <dgm:chMax val="0"/>
          <dgm:chPref val="0"/>
          <dgm:bulletEnabled val="1"/>
        </dgm:presLayoutVars>
      </dgm:prSet>
      <dgm:spPr/>
    </dgm:pt>
    <dgm:pt modelId="{1370F629-ED9C-446C-83FD-0A0C177A63AA}" type="pres">
      <dgm:prSet presAssocID="{41DFE4AB-6788-4813-89B4-18E4445C9E9F}" presName="desTx" presStyleLbl="alignAccFollowNode1" presStyleIdx="2" presStyleCnt="5">
        <dgm:presLayoutVars>
          <dgm:bulletEnabled val="1"/>
        </dgm:presLayoutVars>
      </dgm:prSet>
      <dgm:spPr/>
    </dgm:pt>
    <dgm:pt modelId="{8591BAA5-0569-4EC0-8DF6-C5A5C250BAF0}" type="pres">
      <dgm:prSet presAssocID="{675DD2E1-23DA-4A5E-B485-0BF376000850}" presName="space" presStyleCnt="0"/>
      <dgm:spPr/>
    </dgm:pt>
    <dgm:pt modelId="{1A95C48A-9853-4A27-83C6-174E72000376}" type="pres">
      <dgm:prSet presAssocID="{00049E7E-7330-4784-A8F5-6C6FE983FEC5}" presName="composite" presStyleCnt="0"/>
      <dgm:spPr/>
    </dgm:pt>
    <dgm:pt modelId="{1B522A00-4193-4050-BA4E-51723F867B10}" type="pres">
      <dgm:prSet presAssocID="{00049E7E-7330-4784-A8F5-6C6FE983FEC5}" presName="parTx" presStyleLbl="alignNode1" presStyleIdx="3" presStyleCnt="5">
        <dgm:presLayoutVars>
          <dgm:chMax val="0"/>
          <dgm:chPref val="0"/>
          <dgm:bulletEnabled val="1"/>
        </dgm:presLayoutVars>
      </dgm:prSet>
      <dgm:spPr/>
    </dgm:pt>
    <dgm:pt modelId="{602FF8D8-728D-4A98-99E2-D4BE66C4E4D7}" type="pres">
      <dgm:prSet presAssocID="{00049E7E-7330-4784-A8F5-6C6FE983FEC5}" presName="desTx" presStyleLbl="alignAccFollowNode1" presStyleIdx="3" presStyleCnt="5">
        <dgm:presLayoutVars>
          <dgm:bulletEnabled val="1"/>
        </dgm:presLayoutVars>
      </dgm:prSet>
      <dgm:spPr/>
    </dgm:pt>
    <dgm:pt modelId="{F0327F17-854B-4C63-90AA-B10AC0AD7142}" type="pres">
      <dgm:prSet presAssocID="{2F3003A2-4502-4CE7-BD0D-B0A2FF1912FD}" presName="space" presStyleCnt="0"/>
      <dgm:spPr/>
    </dgm:pt>
    <dgm:pt modelId="{90A67EE2-D02F-4227-8F40-3EE90422ADF5}" type="pres">
      <dgm:prSet presAssocID="{A994DE1F-D288-440B-9FCE-A91005EA66A5}" presName="composite" presStyleCnt="0"/>
      <dgm:spPr/>
    </dgm:pt>
    <dgm:pt modelId="{9CB1B6D5-2487-4F66-83D3-ECDB2031C054}" type="pres">
      <dgm:prSet presAssocID="{A994DE1F-D288-440B-9FCE-A91005EA66A5}" presName="parTx" presStyleLbl="alignNode1" presStyleIdx="4" presStyleCnt="5">
        <dgm:presLayoutVars>
          <dgm:chMax val="0"/>
          <dgm:chPref val="0"/>
          <dgm:bulletEnabled val="1"/>
        </dgm:presLayoutVars>
      </dgm:prSet>
      <dgm:spPr/>
    </dgm:pt>
    <dgm:pt modelId="{1A463B37-170F-4BBD-A144-351169A791A2}" type="pres">
      <dgm:prSet presAssocID="{A994DE1F-D288-440B-9FCE-A91005EA66A5}" presName="desTx" presStyleLbl="alignAccFollowNode1" presStyleIdx="4" presStyleCnt="5">
        <dgm:presLayoutVars>
          <dgm:bulletEnabled val="1"/>
        </dgm:presLayoutVars>
      </dgm:prSet>
      <dgm:spPr/>
    </dgm:pt>
  </dgm:ptLst>
  <dgm:cxnLst>
    <dgm:cxn modelId="{7877E310-444F-430F-BA9F-534B3E6406DF}" type="presOf" srcId="{A994DE1F-D288-440B-9FCE-A91005EA66A5}" destId="{9CB1B6D5-2487-4F66-83D3-ECDB2031C054}" srcOrd="0" destOrd="0" presId="urn:microsoft.com/office/officeart/2005/8/layout/hList1"/>
    <dgm:cxn modelId="{06107511-A458-41FA-9D5B-B0D6CF27D991}" type="presOf" srcId="{89F0074C-CD95-4D96-A0BC-41E17C10A63E}" destId="{5FEDAFA0-9B9E-4637-9C78-2E9AE9E3427E}" srcOrd="0" destOrd="0" presId="urn:microsoft.com/office/officeart/2005/8/layout/hList1"/>
    <dgm:cxn modelId="{3413F72D-C542-4ADA-9850-BC2BF9AA223C}" srcId="{89F0074C-CD95-4D96-A0BC-41E17C10A63E}" destId="{A994DE1F-D288-440B-9FCE-A91005EA66A5}" srcOrd="4" destOrd="0" parTransId="{7F9B5BD6-858F-45E0-AF58-BF59B7B76915}" sibTransId="{FD908679-0898-45F6-A5F5-D650B1969C84}"/>
    <dgm:cxn modelId="{A5772B30-D364-4BB6-AE60-96648E30325B}" srcId="{89F0074C-CD95-4D96-A0BC-41E17C10A63E}" destId="{00049E7E-7330-4784-A8F5-6C6FE983FEC5}" srcOrd="3" destOrd="0" parTransId="{300A1B9F-03AC-4652-B0F5-571BF9158965}" sibTransId="{2F3003A2-4502-4CE7-BD0D-B0A2FF1912FD}"/>
    <dgm:cxn modelId="{7AE3AB36-DB91-4044-8836-93C6EFA23263}" type="presOf" srcId="{BA4CA3A0-C60D-409C-A238-BD18C8E3CEDA}" destId="{AFF01C75-BFE5-4EEE-9EDF-01EE647281A2}" srcOrd="0" destOrd="0" presId="urn:microsoft.com/office/officeart/2005/8/layout/hList1"/>
    <dgm:cxn modelId="{D64BAA71-8E11-4A93-B837-7A871CFA09DD}" srcId="{BA4CA3A0-C60D-409C-A238-BD18C8E3CEDA}" destId="{43DA1502-88F6-41BB-ADA4-ACA3DE461E44}" srcOrd="0" destOrd="0" parTransId="{24619550-9CD2-4B5F-BBDD-7059E7E9811B}" sibTransId="{C9307F4C-C09F-45FB-8CB6-9FBFF2A01131}"/>
    <dgm:cxn modelId="{96B7605A-F74C-4C10-B515-E2166B517AB6}" srcId="{84F8488D-ADE6-4E3C-89F8-9D2278C8490E}" destId="{4BDBF9C9-7154-4D1D-88B9-A172B3CC822D}" srcOrd="0" destOrd="0" parTransId="{7650B969-1C89-4129-833A-618BF2FB4227}" sibTransId="{F866FFB4-154D-4A77-B7E1-49EC6C22F511}"/>
    <dgm:cxn modelId="{D76CD580-8663-4BA3-AB7E-6FE5BB8CF7D1}" type="presOf" srcId="{9CD8D69D-413E-4A69-A6C7-EAD13DE2D766}" destId="{1370F629-ED9C-446C-83FD-0A0C177A63AA}" srcOrd="0" destOrd="0" presId="urn:microsoft.com/office/officeart/2005/8/layout/hList1"/>
    <dgm:cxn modelId="{29AEEC85-CFC2-4DC3-8CAE-1517E63D984F}" srcId="{00049E7E-7330-4784-A8F5-6C6FE983FEC5}" destId="{1A77F962-33CC-4996-92B2-F18542CCBA54}" srcOrd="0" destOrd="0" parTransId="{FE943018-76DB-4F97-893A-8A084B3BEF7D}" sibTransId="{3C90C9E9-D2F0-452E-89B6-919A1A977E12}"/>
    <dgm:cxn modelId="{C6660F88-8AD6-46D9-8922-11055209340C}" type="presOf" srcId="{41DFE4AB-6788-4813-89B4-18E4445C9E9F}" destId="{3FF758F5-8414-4821-9708-4556B66B9BE4}" srcOrd="0" destOrd="0" presId="urn:microsoft.com/office/officeart/2005/8/layout/hList1"/>
    <dgm:cxn modelId="{1EFE4C9D-1C8C-40DF-97C6-A5E3A2471499}" type="presOf" srcId="{00049E7E-7330-4784-A8F5-6C6FE983FEC5}" destId="{1B522A00-4193-4050-BA4E-51723F867B10}" srcOrd="0" destOrd="0" presId="urn:microsoft.com/office/officeart/2005/8/layout/hList1"/>
    <dgm:cxn modelId="{BA7E04A0-A924-496D-9FBC-B6B617F05CCF}" type="presOf" srcId="{43DA1502-88F6-41BB-ADA4-ACA3DE461E44}" destId="{45CD22F7-2BC0-4C54-B0D5-7F381BF45A76}" srcOrd="0" destOrd="0" presId="urn:microsoft.com/office/officeart/2005/8/layout/hList1"/>
    <dgm:cxn modelId="{BEC593AA-9B00-4C9A-BF4A-D625A8E31E5C}" type="presOf" srcId="{CC596B03-FECE-486E-AF13-F820A9C1AAA3}" destId="{1A463B37-170F-4BBD-A144-351169A791A2}" srcOrd="0" destOrd="0" presId="urn:microsoft.com/office/officeart/2005/8/layout/hList1"/>
    <dgm:cxn modelId="{169B46B8-008C-4937-9AFA-B1AE705BDAAD}" type="presOf" srcId="{4BDBF9C9-7154-4D1D-88B9-A172B3CC822D}" destId="{0897E450-147D-4359-8F67-7B12FAF8A274}" srcOrd="0" destOrd="0" presId="urn:microsoft.com/office/officeart/2005/8/layout/hList1"/>
    <dgm:cxn modelId="{086637C3-FBCF-446A-BBE8-1D8808AE75E2}" type="presOf" srcId="{84F8488D-ADE6-4E3C-89F8-9D2278C8490E}" destId="{EA261386-0CBB-4C34-B42F-E150678D9C06}" srcOrd="0" destOrd="0" presId="urn:microsoft.com/office/officeart/2005/8/layout/hList1"/>
    <dgm:cxn modelId="{68A93DC5-436D-4276-9A21-DF68CEB42BE5}" srcId="{89F0074C-CD95-4D96-A0BC-41E17C10A63E}" destId="{BA4CA3A0-C60D-409C-A238-BD18C8E3CEDA}" srcOrd="0" destOrd="0" parTransId="{AB21B411-D689-4756-9B2F-2C2AF11BE819}" sibTransId="{A106C92C-0FC9-4FE9-AA36-A6F8685E9C9D}"/>
    <dgm:cxn modelId="{676C47D9-5A3E-45CC-B47B-3647AC53C21C}" srcId="{89F0074C-CD95-4D96-A0BC-41E17C10A63E}" destId="{41DFE4AB-6788-4813-89B4-18E4445C9E9F}" srcOrd="2" destOrd="0" parTransId="{638F0EB7-96D8-4EBE-B475-B10A9A92B762}" sibTransId="{675DD2E1-23DA-4A5E-B485-0BF376000850}"/>
    <dgm:cxn modelId="{BEAE66DF-9099-4295-A8A9-9F325A5564CE}" srcId="{A994DE1F-D288-440B-9FCE-A91005EA66A5}" destId="{CC596B03-FECE-486E-AF13-F820A9C1AAA3}" srcOrd="0" destOrd="0" parTransId="{55A88C1A-6A5E-4075-B6E8-3F7786453D8C}" sibTransId="{80572CB8-169E-4BC7-A5A5-5928D71620EF}"/>
    <dgm:cxn modelId="{9DC366E5-64ED-4450-BA6B-3B3234EF988C}" srcId="{89F0074C-CD95-4D96-A0BC-41E17C10A63E}" destId="{84F8488D-ADE6-4E3C-89F8-9D2278C8490E}" srcOrd="1" destOrd="0" parTransId="{2C93A761-BBE7-42E7-8034-DD768C485569}" sibTransId="{471C7804-89CA-4E03-B237-601D183366DD}"/>
    <dgm:cxn modelId="{6D0167EA-F321-4BF0-91DB-B2CF92AA8C9B}" srcId="{41DFE4AB-6788-4813-89B4-18E4445C9E9F}" destId="{9CD8D69D-413E-4A69-A6C7-EAD13DE2D766}" srcOrd="0" destOrd="0" parTransId="{C583E2EA-6441-4014-B1C2-53942E082306}" sibTransId="{815D42A5-4BE7-44B5-9FB8-C983E8505C14}"/>
    <dgm:cxn modelId="{84FF0EEF-2E05-428F-AC3C-7D26217DF6BE}" type="presOf" srcId="{1A77F962-33CC-4996-92B2-F18542CCBA54}" destId="{602FF8D8-728D-4A98-99E2-D4BE66C4E4D7}" srcOrd="0" destOrd="0" presId="urn:microsoft.com/office/officeart/2005/8/layout/hList1"/>
    <dgm:cxn modelId="{CE6620C9-ABB3-492F-B65B-027706DC7FD6}" type="presParOf" srcId="{5FEDAFA0-9B9E-4637-9C78-2E9AE9E3427E}" destId="{2782B8EC-FD3F-4818-A95D-C67980F26497}" srcOrd="0" destOrd="0" presId="urn:microsoft.com/office/officeart/2005/8/layout/hList1"/>
    <dgm:cxn modelId="{E7DEDF63-AD77-48F0-AE74-918CBD0FED04}" type="presParOf" srcId="{2782B8EC-FD3F-4818-A95D-C67980F26497}" destId="{AFF01C75-BFE5-4EEE-9EDF-01EE647281A2}" srcOrd="0" destOrd="0" presId="urn:microsoft.com/office/officeart/2005/8/layout/hList1"/>
    <dgm:cxn modelId="{A25FB9BF-C8EC-4EB5-B606-97032B2681A1}" type="presParOf" srcId="{2782B8EC-FD3F-4818-A95D-C67980F26497}" destId="{45CD22F7-2BC0-4C54-B0D5-7F381BF45A76}" srcOrd="1" destOrd="0" presId="urn:microsoft.com/office/officeart/2005/8/layout/hList1"/>
    <dgm:cxn modelId="{698AEE55-0375-4E67-A0F8-1E9E97FFDE59}" type="presParOf" srcId="{5FEDAFA0-9B9E-4637-9C78-2E9AE9E3427E}" destId="{81F401B9-EC7A-43F6-BE53-64E6C7C5AD3C}" srcOrd="1" destOrd="0" presId="urn:microsoft.com/office/officeart/2005/8/layout/hList1"/>
    <dgm:cxn modelId="{BD308334-3D59-491A-83D0-B641B64D0B12}" type="presParOf" srcId="{5FEDAFA0-9B9E-4637-9C78-2E9AE9E3427E}" destId="{2F492C0E-DC92-4D32-B9D2-583528FF758D}" srcOrd="2" destOrd="0" presId="urn:microsoft.com/office/officeart/2005/8/layout/hList1"/>
    <dgm:cxn modelId="{BC0EA3F5-617B-40C2-BDD2-9BF7374DC39C}" type="presParOf" srcId="{2F492C0E-DC92-4D32-B9D2-583528FF758D}" destId="{EA261386-0CBB-4C34-B42F-E150678D9C06}" srcOrd="0" destOrd="0" presId="urn:microsoft.com/office/officeart/2005/8/layout/hList1"/>
    <dgm:cxn modelId="{CD48B2B3-B74F-497D-B1EE-B0CD6F3E2EF8}" type="presParOf" srcId="{2F492C0E-DC92-4D32-B9D2-583528FF758D}" destId="{0897E450-147D-4359-8F67-7B12FAF8A274}" srcOrd="1" destOrd="0" presId="urn:microsoft.com/office/officeart/2005/8/layout/hList1"/>
    <dgm:cxn modelId="{5D9DF1DB-5322-4B0E-A846-1E4BB0387E3C}" type="presParOf" srcId="{5FEDAFA0-9B9E-4637-9C78-2E9AE9E3427E}" destId="{76005ECB-79DC-4016-A50C-48164D7C5C0F}" srcOrd="3" destOrd="0" presId="urn:microsoft.com/office/officeart/2005/8/layout/hList1"/>
    <dgm:cxn modelId="{3773C1E7-65C9-470E-837C-17BB8CF5ED45}" type="presParOf" srcId="{5FEDAFA0-9B9E-4637-9C78-2E9AE9E3427E}" destId="{91A692B6-CE8D-486B-B49A-D0E3E5532DED}" srcOrd="4" destOrd="0" presId="urn:microsoft.com/office/officeart/2005/8/layout/hList1"/>
    <dgm:cxn modelId="{739480F3-62FD-4592-B296-1E8A69DC73F3}" type="presParOf" srcId="{91A692B6-CE8D-486B-B49A-D0E3E5532DED}" destId="{3FF758F5-8414-4821-9708-4556B66B9BE4}" srcOrd="0" destOrd="0" presId="urn:microsoft.com/office/officeart/2005/8/layout/hList1"/>
    <dgm:cxn modelId="{77ADDB90-2DBC-4F1F-9EC0-DE89346E242E}" type="presParOf" srcId="{91A692B6-CE8D-486B-B49A-D0E3E5532DED}" destId="{1370F629-ED9C-446C-83FD-0A0C177A63AA}" srcOrd="1" destOrd="0" presId="urn:microsoft.com/office/officeart/2005/8/layout/hList1"/>
    <dgm:cxn modelId="{39FB9F45-A9C8-4242-95E7-8F5DB30839B2}" type="presParOf" srcId="{5FEDAFA0-9B9E-4637-9C78-2E9AE9E3427E}" destId="{8591BAA5-0569-4EC0-8DF6-C5A5C250BAF0}" srcOrd="5" destOrd="0" presId="urn:microsoft.com/office/officeart/2005/8/layout/hList1"/>
    <dgm:cxn modelId="{CF887CA3-E5AD-4FD7-9D37-5C9412B388F7}" type="presParOf" srcId="{5FEDAFA0-9B9E-4637-9C78-2E9AE9E3427E}" destId="{1A95C48A-9853-4A27-83C6-174E72000376}" srcOrd="6" destOrd="0" presId="urn:microsoft.com/office/officeart/2005/8/layout/hList1"/>
    <dgm:cxn modelId="{0A18E851-084E-4B7F-A61A-C8E3D11F3859}" type="presParOf" srcId="{1A95C48A-9853-4A27-83C6-174E72000376}" destId="{1B522A00-4193-4050-BA4E-51723F867B10}" srcOrd="0" destOrd="0" presId="urn:microsoft.com/office/officeart/2005/8/layout/hList1"/>
    <dgm:cxn modelId="{FD815B29-B1A6-40B1-ACA1-05610E4148FE}" type="presParOf" srcId="{1A95C48A-9853-4A27-83C6-174E72000376}" destId="{602FF8D8-728D-4A98-99E2-D4BE66C4E4D7}" srcOrd="1" destOrd="0" presId="urn:microsoft.com/office/officeart/2005/8/layout/hList1"/>
    <dgm:cxn modelId="{A00426BE-AED6-4B8C-93B6-008C2342221E}" type="presParOf" srcId="{5FEDAFA0-9B9E-4637-9C78-2E9AE9E3427E}" destId="{F0327F17-854B-4C63-90AA-B10AC0AD7142}" srcOrd="7" destOrd="0" presId="urn:microsoft.com/office/officeart/2005/8/layout/hList1"/>
    <dgm:cxn modelId="{1F4D3B0F-EB5E-4D83-8E99-47180925876D}" type="presParOf" srcId="{5FEDAFA0-9B9E-4637-9C78-2E9AE9E3427E}" destId="{90A67EE2-D02F-4227-8F40-3EE90422ADF5}" srcOrd="8" destOrd="0" presId="urn:microsoft.com/office/officeart/2005/8/layout/hList1"/>
    <dgm:cxn modelId="{810A005D-3F3F-4BB7-A809-B8D2A6B000E1}" type="presParOf" srcId="{90A67EE2-D02F-4227-8F40-3EE90422ADF5}" destId="{9CB1B6D5-2487-4F66-83D3-ECDB2031C054}" srcOrd="0" destOrd="0" presId="urn:microsoft.com/office/officeart/2005/8/layout/hList1"/>
    <dgm:cxn modelId="{02AF62EA-FA36-41CB-8BFD-0A2A62D78807}" type="presParOf" srcId="{90A67EE2-D02F-4227-8F40-3EE90422ADF5}" destId="{1A463B37-170F-4BBD-A144-351169A791A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49FA3E-3D6C-4B7B-A14A-1A5DA05BFC6A}">
      <dsp:nvSpPr>
        <dsp:cNvPr id="0" name=""/>
        <dsp:cNvSpPr/>
      </dsp:nvSpPr>
      <dsp:spPr>
        <a:xfrm>
          <a:off x="160537" y="853440"/>
          <a:ext cx="1683900" cy="1683900"/>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421259-980F-464A-A78F-FF2B84CAE823}">
      <dsp:nvSpPr>
        <dsp:cNvPr id="0" name=""/>
        <dsp:cNvSpPr/>
      </dsp:nvSpPr>
      <dsp:spPr>
        <a:xfrm>
          <a:off x="2189" y="2863690"/>
          <a:ext cx="200059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spc="20">
              <a:latin typeface="+mj-lt"/>
            </a:defRPr>
          </a:pPr>
          <a:r>
            <a:rPr lang="en-US" sz="1600" kern="1200" dirty="0">
              <a:solidFill>
                <a:schemeClr val="tx1"/>
              </a:solidFill>
            </a:rPr>
            <a:t>Sam </a:t>
          </a:r>
          <a:r>
            <a:rPr lang="en-US" sz="1600" kern="1200" dirty="0" err="1">
              <a:solidFill>
                <a:schemeClr val="tx1"/>
              </a:solidFill>
            </a:rPr>
            <a:t>Caslowitz</a:t>
          </a:r>
          <a:endParaRPr lang="en-US" sz="1600" kern="1200" dirty="0">
            <a:solidFill>
              <a:schemeClr val="tx1"/>
            </a:solidFill>
          </a:endParaRPr>
        </a:p>
      </dsp:txBody>
      <dsp:txXfrm>
        <a:off x="2189" y="2863690"/>
        <a:ext cx="2000595" cy="487349"/>
      </dsp:txXfrm>
    </dsp:sp>
    <dsp:sp modelId="{9C4B32E9-670F-4A25-85EC-5B9B4B333B7D}">
      <dsp:nvSpPr>
        <dsp:cNvPr id="0" name=""/>
        <dsp:cNvSpPr/>
      </dsp:nvSpPr>
      <dsp:spPr>
        <a:xfrm>
          <a:off x="2189" y="3416310"/>
          <a:ext cx="2000595" cy="603748"/>
        </a:xfrm>
        <a:prstGeom prst="rect">
          <a:avLst/>
        </a:prstGeom>
        <a:noFill/>
        <a:ln>
          <a:noFill/>
        </a:ln>
        <a:effectLst/>
      </dsp:spPr>
      <dsp:style>
        <a:lnRef idx="0">
          <a:scrgbClr r="0" g="0" b="0"/>
        </a:lnRef>
        <a:fillRef idx="0">
          <a:scrgbClr r="0" g="0" b="0"/>
        </a:fillRef>
        <a:effectRef idx="0">
          <a:scrgbClr r="0" g="0" b="0"/>
        </a:effectRef>
        <a:fontRef idx="minor"/>
      </dsp:style>
    </dsp:sp>
    <dsp:sp modelId="{AE0991CE-B772-49B6-82E2-175D42131C13}">
      <dsp:nvSpPr>
        <dsp:cNvPr id="0" name=""/>
        <dsp:cNvSpPr/>
      </dsp:nvSpPr>
      <dsp:spPr>
        <a:xfrm>
          <a:off x="2511237" y="853440"/>
          <a:ext cx="1683900" cy="1683900"/>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ACC065-22AB-4213-99A2-232DA38089F6}">
      <dsp:nvSpPr>
        <dsp:cNvPr id="0" name=""/>
        <dsp:cNvSpPr/>
      </dsp:nvSpPr>
      <dsp:spPr>
        <a:xfrm>
          <a:off x="2352889" y="2863690"/>
          <a:ext cx="200059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spc="20">
              <a:latin typeface="+mj-lt"/>
            </a:defRPr>
          </a:pPr>
          <a:r>
            <a:rPr lang="en-US" sz="1600" b="1" kern="1200" dirty="0">
              <a:solidFill>
                <a:schemeClr val="tx1"/>
              </a:solidFill>
              <a:latin typeface="+mj-lt"/>
            </a:rPr>
            <a:t>Trevor Jackson</a:t>
          </a:r>
        </a:p>
      </dsp:txBody>
      <dsp:txXfrm>
        <a:off x="2352889" y="2863690"/>
        <a:ext cx="2000595" cy="487349"/>
      </dsp:txXfrm>
    </dsp:sp>
    <dsp:sp modelId="{15A0F3F4-001F-489D-BAB2-823F5DA1523F}">
      <dsp:nvSpPr>
        <dsp:cNvPr id="0" name=""/>
        <dsp:cNvSpPr/>
      </dsp:nvSpPr>
      <dsp:spPr>
        <a:xfrm>
          <a:off x="2352889" y="3416310"/>
          <a:ext cx="2000595" cy="603748"/>
        </a:xfrm>
        <a:prstGeom prst="rect">
          <a:avLst/>
        </a:prstGeom>
        <a:noFill/>
        <a:ln>
          <a:noFill/>
        </a:ln>
        <a:effectLst/>
      </dsp:spPr>
      <dsp:style>
        <a:lnRef idx="0">
          <a:scrgbClr r="0" g="0" b="0"/>
        </a:lnRef>
        <a:fillRef idx="0">
          <a:scrgbClr r="0" g="0" b="0"/>
        </a:fillRef>
        <a:effectRef idx="0">
          <a:scrgbClr r="0" g="0" b="0"/>
        </a:effectRef>
        <a:fontRef idx="minor"/>
      </dsp:style>
    </dsp:sp>
    <dsp:sp modelId="{E2A42FB0-E5D8-4269-825F-C9A2BF3EB419}">
      <dsp:nvSpPr>
        <dsp:cNvPr id="0" name=""/>
        <dsp:cNvSpPr/>
      </dsp:nvSpPr>
      <dsp:spPr>
        <a:xfrm>
          <a:off x="4861937" y="853440"/>
          <a:ext cx="1683900" cy="1683900"/>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FF52D3-8C5F-4269-AD2E-5EB957281A1B}">
      <dsp:nvSpPr>
        <dsp:cNvPr id="0" name=""/>
        <dsp:cNvSpPr/>
      </dsp:nvSpPr>
      <dsp:spPr>
        <a:xfrm>
          <a:off x="4703589" y="2863690"/>
          <a:ext cx="200059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spc="20">
              <a:latin typeface="+mj-lt"/>
            </a:defRPr>
          </a:pPr>
          <a:r>
            <a:rPr lang="en-US" sz="1600" kern="1200" dirty="0">
              <a:solidFill>
                <a:schemeClr val="tx1"/>
              </a:solidFill>
            </a:rPr>
            <a:t>Parker Jones</a:t>
          </a:r>
        </a:p>
      </dsp:txBody>
      <dsp:txXfrm>
        <a:off x="4703589" y="2863690"/>
        <a:ext cx="2000595" cy="487349"/>
      </dsp:txXfrm>
    </dsp:sp>
    <dsp:sp modelId="{010D7A99-06A7-4020-8965-A136D2CFB633}">
      <dsp:nvSpPr>
        <dsp:cNvPr id="0" name=""/>
        <dsp:cNvSpPr/>
      </dsp:nvSpPr>
      <dsp:spPr>
        <a:xfrm>
          <a:off x="4703589" y="3416310"/>
          <a:ext cx="2000595" cy="603748"/>
        </a:xfrm>
        <a:prstGeom prst="rect">
          <a:avLst/>
        </a:prstGeom>
        <a:noFill/>
        <a:ln>
          <a:noFill/>
        </a:ln>
        <a:effectLst/>
      </dsp:spPr>
      <dsp:style>
        <a:lnRef idx="0">
          <a:scrgbClr r="0" g="0" b="0"/>
        </a:lnRef>
        <a:fillRef idx="0">
          <a:scrgbClr r="0" g="0" b="0"/>
        </a:fillRef>
        <a:effectRef idx="0">
          <a:scrgbClr r="0" g="0" b="0"/>
        </a:effectRef>
        <a:fontRef idx="minor"/>
      </dsp:style>
    </dsp:sp>
    <dsp:sp modelId="{508CC0E6-B92B-4824-8642-E0B0EDEDEEB1}">
      <dsp:nvSpPr>
        <dsp:cNvPr id="0" name=""/>
        <dsp:cNvSpPr/>
      </dsp:nvSpPr>
      <dsp:spPr>
        <a:xfrm>
          <a:off x="7212637" y="853440"/>
          <a:ext cx="1683900" cy="1683900"/>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904AD-B991-4C35-B92A-79B40E562773}">
      <dsp:nvSpPr>
        <dsp:cNvPr id="0" name=""/>
        <dsp:cNvSpPr/>
      </dsp:nvSpPr>
      <dsp:spPr>
        <a:xfrm>
          <a:off x="7054289" y="2863690"/>
          <a:ext cx="200059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spc="20">
              <a:latin typeface="+mj-lt"/>
            </a:defRPr>
          </a:pPr>
          <a:r>
            <a:rPr lang="en-US" sz="1600" b="1" kern="1200" dirty="0">
              <a:solidFill>
                <a:schemeClr val="tx1"/>
              </a:solidFill>
              <a:latin typeface="+mj-lt"/>
            </a:rPr>
            <a:t>Kwasi </a:t>
          </a:r>
          <a:r>
            <a:rPr lang="en-US" sz="1600" b="1" kern="1200" dirty="0" err="1">
              <a:solidFill>
                <a:schemeClr val="tx1"/>
              </a:solidFill>
              <a:latin typeface="+mj-lt"/>
            </a:rPr>
            <a:t>Sefah</a:t>
          </a:r>
          <a:endParaRPr lang="en-US" sz="1600" b="1" kern="1200" dirty="0">
            <a:solidFill>
              <a:schemeClr val="tx1"/>
            </a:solidFill>
            <a:latin typeface="+mj-lt"/>
          </a:endParaRPr>
        </a:p>
      </dsp:txBody>
      <dsp:txXfrm>
        <a:off x="7054289" y="2863690"/>
        <a:ext cx="2000595" cy="487349"/>
      </dsp:txXfrm>
    </dsp:sp>
    <dsp:sp modelId="{B75FD10B-8883-4E1E-81FB-D3CBABF9C8D7}">
      <dsp:nvSpPr>
        <dsp:cNvPr id="0" name=""/>
        <dsp:cNvSpPr/>
      </dsp:nvSpPr>
      <dsp:spPr>
        <a:xfrm>
          <a:off x="7054289" y="3416310"/>
          <a:ext cx="2000595" cy="603748"/>
        </a:xfrm>
        <a:prstGeom prst="rect">
          <a:avLst/>
        </a:prstGeom>
        <a:noFill/>
        <a:ln>
          <a:noFill/>
        </a:ln>
        <a:effectLst/>
      </dsp:spPr>
      <dsp:style>
        <a:lnRef idx="0">
          <a:scrgbClr r="0" g="0" b="0"/>
        </a:lnRef>
        <a:fillRef idx="0">
          <a:scrgbClr r="0" g="0" b="0"/>
        </a:fillRef>
        <a:effectRef idx="0">
          <a:scrgbClr r="0" g="0" b="0"/>
        </a:effectRef>
        <a:fontRef idx="minor"/>
      </dsp:style>
    </dsp:sp>
    <dsp:sp modelId="{64524C47-79DE-4B44-AC1F-905969F4F98B}">
      <dsp:nvSpPr>
        <dsp:cNvPr id="0" name=""/>
        <dsp:cNvSpPr/>
      </dsp:nvSpPr>
      <dsp:spPr>
        <a:xfrm>
          <a:off x="9563337" y="853440"/>
          <a:ext cx="1683900" cy="1683900"/>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23000" r="-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15C6ED-88DE-4C20-89DB-2E731BFC6182}">
      <dsp:nvSpPr>
        <dsp:cNvPr id="0" name=""/>
        <dsp:cNvSpPr/>
      </dsp:nvSpPr>
      <dsp:spPr>
        <a:xfrm>
          <a:off x="9404989" y="2863690"/>
          <a:ext cx="200059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defRPr b="1" spc="20">
              <a:latin typeface="+mj-lt"/>
            </a:defRPr>
          </a:pPr>
          <a:r>
            <a:rPr lang="en-US" sz="1600" kern="1200" dirty="0">
              <a:solidFill>
                <a:schemeClr val="tx1"/>
              </a:solidFill>
            </a:rPr>
            <a:t>Edwin Yu</a:t>
          </a:r>
        </a:p>
      </dsp:txBody>
      <dsp:txXfrm>
        <a:off x="9404989" y="2863690"/>
        <a:ext cx="2000595" cy="487349"/>
      </dsp:txXfrm>
    </dsp:sp>
    <dsp:sp modelId="{3E8BA053-1910-4D15-B967-824384FF58D9}">
      <dsp:nvSpPr>
        <dsp:cNvPr id="0" name=""/>
        <dsp:cNvSpPr/>
      </dsp:nvSpPr>
      <dsp:spPr>
        <a:xfrm>
          <a:off x="9404989" y="3416310"/>
          <a:ext cx="2000595"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F01C75-BFE5-4EEE-9EDF-01EE647281A2}">
      <dsp:nvSpPr>
        <dsp:cNvPr id="0" name=""/>
        <dsp:cNvSpPr/>
      </dsp:nvSpPr>
      <dsp:spPr>
        <a:xfrm>
          <a:off x="5061" y="195109"/>
          <a:ext cx="1940297" cy="776118"/>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Title</a:t>
          </a:r>
        </a:p>
      </dsp:txBody>
      <dsp:txXfrm>
        <a:off x="5061" y="195109"/>
        <a:ext cx="1940297" cy="776118"/>
      </dsp:txXfrm>
    </dsp:sp>
    <dsp:sp modelId="{45CD22F7-2BC0-4C54-B0D5-7F381BF45A76}">
      <dsp:nvSpPr>
        <dsp:cNvPr id="0" name=""/>
        <dsp:cNvSpPr/>
      </dsp:nvSpPr>
      <dsp:spPr>
        <a:xfrm>
          <a:off x="5061" y="971227"/>
          <a:ext cx="1940297" cy="285480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0" lvl="1" indent="-171450" algn="l" defTabSz="711200">
            <a:lnSpc>
              <a:spcPct val="100000"/>
            </a:lnSpc>
            <a:spcBef>
              <a:spcPct val="0"/>
            </a:spcBef>
            <a:spcAft>
              <a:spcPct val="15000"/>
            </a:spcAft>
            <a:buFont typeface="Arial" panose="020B0604020202020204" pitchFamily="34" charset="0"/>
            <a:buNone/>
          </a:pPr>
          <a:r>
            <a:rPr lang="en-US" sz="1600" b="0" i="0" kern="1200" dirty="0"/>
            <a:t>To start a presentation, go to the Slide Show tab, and select From Beginning.</a:t>
          </a:r>
          <a:endParaRPr lang="en-US" sz="1600" kern="1200" dirty="0"/>
        </a:p>
      </dsp:txBody>
      <dsp:txXfrm>
        <a:off x="5061" y="971227"/>
        <a:ext cx="1940297" cy="2854800"/>
      </dsp:txXfrm>
    </dsp:sp>
    <dsp:sp modelId="{EA261386-0CBB-4C34-B42F-E150678D9C06}">
      <dsp:nvSpPr>
        <dsp:cNvPr id="0" name=""/>
        <dsp:cNvSpPr/>
      </dsp:nvSpPr>
      <dsp:spPr>
        <a:xfrm>
          <a:off x="2217000" y="195109"/>
          <a:ext cx="1940297" cy="77611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Title</a:t>
          </a:r>
        </a:p>
      </dsp:txBody>
      <dsp:txXfrm>
        <a:off x="2217000" y="195109"/>
        <a:ext cx="1940297" cy="776118"/>
      </dsp:txXfrm>
    </dsp:sp>
    <dsp:sp modelId="{0897E450-147D-4359-8F67-7B12FAF8A274}">
      <dsp:nvSpPr>
        <dsp:cNvPr id="0" name=""/>
        <dsp:cNvSpPr/>
      </dsp:nvSpPr>
      <dsp:spPr>
        <a:xfrm>
          <a:off x="2217000" y="971227"/>
          <a:ext cx="1940297" cy="2854800"/>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0" lvl="1" indent="-171450" algn="l" defTabSz="711200">
            <a:lnSpc>
              <a:spcPct val="100000"/>
            </a:lnSpc>
            <a:spcBef>
              <a:spcPct val="0"/>
            </a:spcBef>
            <a:spcAft>
              <a:spcPct val="15000"/>
            </a:spcAft>
            <a:buFont typeface="Arial" panose="020B0604020202020204" pitchFamily="34" charset="0"/>
            <a:buNone/>
          </a:pPr>
          <a:r>
            <a:rPr lang="en-US" sz="1600" b="0" i="0" kern="1200" dirty="0"/>
            <a:t>To display Presenter view, in Slide Show view, on the control bar at the bottom left select the three dots, and then Show Presenter View. </a:t>
          </a:r>
          <a:endParaRPr lang="en-US" sz="1600" kern="1200" dirty="0"/>
        </a:p>
      </dsp:txBody>
      <dsp:txXfrm>
        <a:off x="2217000" y="971227"/>
        <a:ext cx="1940297" cy="2854800"/>
      </dsp:txXfrm>
    </dsp:sp>
    <dsp:sp modelId="{3FF758F5-8414-4821-9708-4556B66B9BE4}">
      <dsp:nvSpPr>
        <dsp:cNvPr id="0" name=""/>
        <dsp:cNvSpPr/>
      </dsp:nvSpPr>
      <dsp:spPr>
        <a:xfrm>
          <a:off x="4428938" y="195109"/>
          <a:ext cx="1940297" cy="776118"/>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Arial" panose="020B0604020202020204" pitchFamily="34" charset="0"/>
            <a:buNone/>
          </a:pPr>
          <a:r>
            <a:rPr lang="en-US" sz="2800" kern="1200" dirty="0">
              <a:latin typeface="+mj-lt"/>
            </a:rPr>
            <a:t>Title</a:t>
          </a:r>
        </a:p>
      </dsp:txBody>
      <dsp:txXfrm>
        <a:off x="4428938" y="195109"/>
        <a:ext cx="1940297" cy="776118"/>
      </dsp:txXfrm>
    </dsp:sp>
    <dsp:sp modelId="{1370F629-ED9C-446C-83FD-0A0C177A63AA}">
      <dsp:nvSpPr>
        <dsp:cNvPr id="0" name=""/>
        <dsp:cNvSpPr/>
      </dsp:nvSpPr>
      <dsp:spPr>
        <a:xfrm>
          <a:off x="4428938" y="971227"/>
          <a:ext cx="1940297" cy="2854800"/>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0" lvl="1" indent="-171450" algn="l" defTabSz="711200">
            <a:lnSpc>
              <a:spcPct val="100000"/>
            </a:lnSpc>
            <a:spcBef>
              <a:spcPct val="0"/>
            </a:spcBef>
            <a:spcAft>
              <a:spcPct val="15000"/>
            </a:spcAft>
            <a:buFont typeface="Arial" panose="020B0604020202020204" pitchFamily="34" charset="0"/>
            <a:buNone/>
          </a:pPr>
          <a:r>
            <a:rPr lang="en-US" sz="1600" b="0" i="0" kern="1200" dirty="0"/>
            <a:t>During your presentation, the speaker notes are visible on your monitor, but aren't visible to the audience. </a:t>
          </a:r>
          <a:endParaRPr lang="en-US" sz="1600" kern="1200" dirty="0"/>
        </a:p>
      </dsp:txBody>
      <dsp:txXfrm>
        <a:off x="4428938" y="971227"/>
        <a:ext cx="1940297" cy="2854800"/>
      </dsp:txXfrm>
    </dsp:sp>
    <dsp:sp modelId="{1B522A00-4193-4050-BA4E-51723F867B10}">
      <dsp:nvSpPr>
        <dsp:cNvPr id="0" name=""/>
        <dsp:cNvSpPr/>
      </dsp:nvSpPr>
      <dsp:spPr>
        <a:xfrm>
          <a:off x="6640877" y="195109"/>
          <a:ext cx="1940297" cy="776118"/>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Arial" panose="020B0604020202020204" pitchFamily="34" charset="0"/>
            <a:buNone/>
          </a:pPr>
          <a:r>
            <a:rPr lang="en-US" sz="2800" kern="1200" dirty="0">
              <a:latin typeface="+mj-lt"/>
            </a:rPr>
            <a:t>Title</a:t>
          </a:r>
        </a:p>
      </dsp:txBody>
      <dsp:txXfrm>
        <a:off x="6640877" y="195109"/>
        <a:ext cx="1940297" cy="776118"/>
      </dsp:txXfrm>
    </dsp:sp>
    <dsp:sp modelId="{602FF8D8-728D-4A98-99E2-D4BE66C4E4D7}">
      <dsp:nvSpPr>
        <dsp:cNvPr id="0" name=""/>
        <dsp:cNvSpPr/>
      </dsp:nvSpPr>
      <dsp:spPr>
        <a:xfrm>
          <a:off x="6640877" y="971227"/>
          <a:ext cx="1940297" cy="285480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0" lvl="1" indent="-171450" algn="l" defTabSz="711200">
            <a:lnSpc>
              <a:spcPct val="100000"/>
            </a:lnSpc>
            <a:spcBef>
              <a:spcPct val="0"/>
            </a:spcBef>
            <a:spcAft>
              <a:spcPct val="15000"/>
            </a:spcAft>
            <a:buFont typeface="Arial" panose="020B0604020202020204" pitchFamily="34" charset="0"/>
            <a:buNone/>
          </a:pPr>
          <a:r>
            <a:rPr lang="en-US" sz="1600" b="0" i="0" kern="1200" dirty="0"/>
            <a:t>The Notes pane is a box that appears below each slide. Tap it to add notes. </a:t>
          </a:r>
          <a:endParaRPr lang="en-US" sz="1600" kern="1200" dirty="0"/>
        </a:p>
      </dsp:txBody>
      <dsp:txXfrm>
        <a:off x="6640877" y="971227"/>
        <a:ext cx="1940297" cy="2854800"/>
      </dsp:txXfrm>
    </dsp:sp>
    <dsp:sp modelId="{9CB1B6D5-2487-4F66-83D3-ECDB2031C054}">
      <dsp:nvSpPr>
        <dsp:cNvPr id="0" name=""/>
        <dsp:cNvSpPr/>
      </dsp:nvSpPr>
      <dsp:spPr>
        <a:xfrm>
          <a:off x="8852816" y="195109"/>
          <a:ext cx="1940297" cy="776118"/>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Arial" panose="020B0604020202020204" pitchFamily="34" charset="0"/>
            <a:buNone/>
          </a:pPr>
          <a:r>
            <a:rPr lang="en-US" sz="2800" kern="1200" dirty="0">
              <a:latin typeface="+mj-lt"/>
            </a:rPr>
            <a:t>Title</a:t>
          </a:r>
        </a:p>
      </dsp:txBody>
      <dsp:txXfrm>
        <a:off x="8852816" y="195109"/>
        <a:ext cx="1940297" cy="776118"/>
      </dsp:txXfrm>
    </dsp:sp>
    <dsp:sp modelId="{1A463B37-170F-4BBD-A144-351169A791A2}">
      <dsp:nvSpPr>
        <dsp:cNvPr id="0" name=""/>
        <dsp:cNvSpPr/>
      </dsp:nvSpPr>
      <dsp:spPr>
        <a:xfrm>
          <a:off x="8852816" y="971227"/>
          <a:ext cx="1940297" cy="2854800"/>
        </a:xfrm>
        <a:prstGeom prst="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0" lvl="1" indent="-171450" algn="l" defTabSz="711200">
            <a:lnSpc>
              <a:spcPct val="100000"/>
            </a:lnSpc>
            <a:spcBef>
              <a:spcPct val="0"/>
            </a:spcBef>
            <a:spcAft>
              <a:spcPct val="15000"/>
            </a:spcAft>
            <a:buFont typeface="Arial" panose="020B0604020202020204" pitchFamily="34" charset="0"/>
            <a:buNone/>
          </a:pPr>
          <a:r>
            <a:rPr lang="en-US" sz="1600" b="0" i="0" kern="1200" dirty="0"/>
            <a:t>If you don’t see the Notes pane or it is completely minimized, click Notes on the task bar across the bottom of the PowerPoint window. </a:t>
          </a:r>
          <a:endParaRPr lang="en-US" sz="1600" kern="1200" dirty="0"/>
        </a:p>
      </dsp:txBody>
      <dsp:txXfrm>
        <a:off x="8852816" y="971227"/>
        <a:ext cx="1940297" cy="285480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9/9/2022</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g>
</file>

<file path=ppt/media/image3.jpg>
</file>

<file path=ppt/media/image4.png>
</file>

<file path=ppt/media/image5.pn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9/9/2022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2</a:t>
            </a:fld>
            <a:endParaRPr lang="en-US"/>
          </a:p>
        </p:txBody>
      </p:sp>
    </p:spTree>
    <p:extLst>
      <p:ext uri="{BB962C8B-B14F-4D97-AF65-F5344CB8AC3E}">
        <p14:creationId xmlns:p14="http://schemas.microsoft.com/office/powerpoint/2010/main" val="3362745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F4A46A-06E0-4B10-B874-2B434C3E2E63}" type="slidenum">
              <a:rPr lang="en-US" smtClean="0"/>
              <a:t>12</a:t>
            </a:fld>
            <a:endParaRPr lang="en-US"/>
          </a:p>
        </p:txBody>
      </p:sp>
    </p:spTree>
    <p:extLst>
      <p:ext uri="{BB962C8B-B14F-4D97-AF65-F5344CB8AC3E}">
        <p14:creationId xmlns:p14="http://schemas.microsoft.com/office/powerpoint/2010/main" val="192853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24DCA5-A7A8-4689-8651-5E03C020EB30}" type="slidenum">
              <a:rPr lang="en-US" smtClean="0"/>
              <a:t>13</a:t>
            </a:fld>
            <a:endParaRPr lang="en-US"/>
          </a:p>
        </p:txBody>
      </p:sp>
    </p:spTree>
    <p:extLst>
      <p:ext uri="{BB962C8B-B14F-4D97-AF65-F5344CB8AC3E}">
        <p14:creationId xmlns:p14="http://schemas.microsoft.com/office/powerpoint/2010/main" val="4223029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3</a:t>
            </a:fld>
            <a:endParaRPr lang="en-US"/>
          </a:p>
        </p:txBody>
      </p:sp>
    </p:spTree>
    <p:extLst>
      <p:ext uri="{BB962C8B-B14F-4D97-AF65-F5344CB8AC3E}">
        <p14:creationId xmlns:p14="http://schemas.microsoft.com/office/powerpoint/2010/main" val="378947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769C21-FF48-4BAC-88E9-1290DC654EBC}" type="slidenum">
              <a:rPr lang="en-US" smtClean="0"/>
              <a:t>4</a:t>
            </a:fld>
            <a:endParaRPr lang="en-US"/>
          </a:p>
        </p:txBody>
      </p:sp>
    </p:spTree>
    <p:extLst>
      <p:ext uri="{BB962C8B-B14F-4D97-AF65-F5344CB8AC3E}">
        <p14:creationId xmlns:p14="http://schemas.microsoft.com/office/powerpoint/2010/main" val="3486655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5</a:t>
            </a:fld>
            <a:endParaRPr lang="en-US"/>
          </a:p>
        </p:txBody>
      </p:sp>
    </p:spTree>
    <p:extLst>
      <p:ext uri="{BB962C8B-B14F-4D97-AF65-F5344CB8AC3E}">
        <p14:creationId xmlns:p14="http://schemas.microsoft.com/office/powerpoint/2010/main" val="965728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6</a:t>
            </a:fld>
            <a:endParaRPr lang="en-US"/>
          </a:p>
        </p:txBody>
      </p:sp>
    </p:spTree>
    <p:extLst>
      <p:ext uri="{BB962C8B-B14F-4D97-AF65-F5344CB8AC3E}">
        <p14:creationId xmlns:p14="http://schemas.microsoft.com/office/powerpoint/2010/main" val="1746213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7</a:t>
            </a:fld>
            <a:endParaRPr lang="en-US"/>
          </a:p>
        </p:txBody>
      </p:sp>
    </p:spTree>
    <p:extLst>
      <p:ext uri="{BB962C8B-B14F-4D97-AF65-F5344CB8AC3E}">
        <p14:creationId xmlns:p14="http://schemas.microsoft.com/office/powerpoint/2010/main" val="2405358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8</a:t>
            </a:fld>
            <a:endParaRPr lang="en-US"/>
          </a:p>
        </p:txBody>
      </p:sp>
    </p:spTree>
    <p:extLst>
      <p:ext uri="{BB962C8B-B14F-4D97-AF65-F5344CB8AC3E}">
        <p14:creationId xmlns:p14="http://schemas.microsoft.com/office/powerpoint/2010/main" val="3148081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9</a:t>
            </a:fld>
            <a:endParaRPr lang="en-US"/>
          </a:p>
        </p:txBody>
      </p:sp>
    </p:spTree>
    <p:extLst>
      <p:ext uri="{BB962C8B-B14F-4D97-AF65-F5344CB8AC3E}">
        <p14:creationId xmlns:p14="http://schemas.microsoft.com/office/powerpoint/2010/main" val="3362745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860736-8275-4107-A315-F10155774D8D}" type="slidenum">
              <a:rPr lang="en-US" smtClean="0"/>
              <a:t>11</a:t>
            </a:fld>
            <a:endParaRPr lang="en-US"/>
          </a:p>
        </p:txBody>
      </p:sp>
    </p:spTree>
    <p:extLst>
      <p:ext uri="{BB962C8B-B14F-4D97-AF65-F5344CB8AC3E}">
        <p14:creationId xmlns:p14="http://schemas.microsoft.com/office/powerpoint/2010/main" val="872794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705933" y="908651"/>
            <a:ext cx="4077734" cy="3640345"/>
          </a:xfrm>
        </p:spPr>
        <p:txBody>
          <a:bodyPr/>
          <a:lstStyle/>
          <a:p>
            <a:r>
              <a:rPr lang="en-US" dirty="0"/>
              <a:t>Premier league</a:t>
            </a:r>
            <a:br>
              <a:rPr lang="en-US" dirty="0"/>
            </a:br>
            <a:r>
              <a:rPr lang="en-US" sz="3200" dirty="0"/>
              <a:t>Predictive Analysis</a:t>
            </a: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05933" y="5200190"/>
            <a:ext cx="3380437" cy="570748"/>
          </a:xfrm>
        </p:spPr>
        <p:txBody>
          <a:bodyPr>
            <a:normAutofit/>
          </a:bodyPr>
          <a:lstStyle/>
          <a:p>
            <a:r>
              <a:rPr lang="en-US" dirty="0"/>
              <a:t>September 2022</a:t>
            </a:r>
          </a:p>
        </p:txBody>
      </p:sp>
      <p:pic>
        <p:nvPicPr>
          <p:cNvPr id="11" name="Picture Placeholder 10">
            <a:extLst>
              <a:ext uri="{FF2B5EF4-FFF2-40B4-BE49-F238E27FC236}">
                <a16:creationId xmlns:a16="http://schemas.microsoft.com/office/drawing/2014/main" id="{BC408C47-2E2A-42C6-99D2-EBED0E23C9B6}"/>
              </a:ext>
            </a:extLst>
          </p:cNvPr>
          <p:cNvPicPr>
            <a:picLocks noGrp="1" noChangeAspect="1"/>
          </p:cNvPicPr>
          <p:nvPr>
            <p:ph type="pic" sz="quarter" idx="13"/>
          </p:nvPr>
        </p:nvPicPr>
        <p:blipFill>
          <a:blip r:embed="rId2"/>
          <a:srcRect/>
          <a:stretch/>
        </p:blipFill>
        <p:spPr>
          <a:xfrm>
            <a:off x="5122333" y="1372436"/>
            <a:ext cx="7069666" cy="4113128"/>
          </a:xfrm>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A6A2756-6ED6-43F6-B815-E072B1534E2C}"/>
              </a:ext>
            </a:extLst>
          </p:cNvPr>
          <p:cNvSpPr>
            <a:spLocks noGrp="1"/>
          </p:cNvSpPr>
          <p:nvPr>
            <p:ph type="title"/>
          </p:nvPr>
        </p:nvSpPr>
        <p:spPr>
          <a:xfrm>
            <a:off x="700087" y="909638"/>
            <a:ext cx="10691813" cy="810192"/>
          </a:xfrm>
        </p:spPr>
        <p:txBody>
          <a:bodyPr/>
          <a:lstStyle/>
          <a:p>
            <a:r>
              <a:rPr lang="en-US" dirty="0"/>
              <a:t>Results from the Model </a:t>
            </a:r>
          </a:p>
        </p:txBody>
      </p:sp>
      <p:sp>
        <p:nvSpPr>
          <p:cNvPr id="25" name="Text Placeholder 24">
            <a:extLst>
              <a:ext uri="{FF2B5EF4-FFF2-40B4-BE49-F238E27FC236}">
                <a16:creationId xmlns:a16="http://schemas.microsoft.com/office/drawing/2014/main" id="{25DD5BF9-A7D2-45FB-8062-77F287FD3113}"/>
              </a:ext>
            </a:extLst>
          </p:cNvPr>
          <p:cNvSpPr>
            <a:spLocks noGrp="1"/>
          </p:cNvSpPr>
          <p:nvPr>
            <p:ph type="body" sz="quarter" idx="15"/>
          </p:nvPr>
        </p:nvSpPr>
        <p:spPr/>
        <p:txBody>
          <a:bodyPr/>
          <a:lstStyle/>
          <a:p>
            <a:r>
              <a:rPr lang="en-US" dirty="0"/>
              <a:t>Subtitle</a:t>
            </a:r>
          </a:p>
        </p:txBody>
      </p:sp>
      <p:sp>
        <p:nvSpPr>
          <p:cNvPr id="9" name="Content Placeholder 8">
            <a:extLst>
              <a:ext uri="{FF2B5EF4-FFF2-40B4-BE49-F238E27FC236}">
                <a16:creationId xmlns:a16="http://schemas.microsoft.com/office/drawing/2014/main" id="{6AFCC9BD-B6E6-44EF-893D-F3E542646ADC}"/>
              </a:ext>
            </a:extLst>
          </p:cNvPr>
          <p:cNvSpPr>
            <a:spLocks noGrp="1"/>
          </p:cNvSpPr>
          <p:nvPr>
            <p:ph idx="1"/>
          </p:nvPr>
        </p:nvSpPr>
        <p:spPr>
          <a:xfrm>
            <a:off x="800099" y="2552345"/>
            <a:ext cx="3390161" cy="3272810"/>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26" name="Text Placeholder 25">
            <a:extLst>
              <a:ext uri="{FF2B5EF4-FFF2-40B4-BE49-F238E27FC236}">
                <a16:creationId xmlns:a16="http://schemas.microsoft.com/office/drawing/2014/main" id="{4674BFE4-9617-49D6-A194-6AF0C619371D}"/>
              </a:ext>
            </a:extLst>
          </p:cNvPr>
          <p:cNvSpPr>
            <a:spLocks noGrp="1"/>
          </p:cNvSpPr>
          <p:nvPr>
            <p:ph type="body" sz="quarter" idx="16"/>
          </p:nvPr>
        </p:nvSpPr>
        <p:spPr/>
        <p:txBody>
          <a:bodyPr/>
          <a:lstStyle/>
          <a:p>
            <a:r>
              <a:rPr lang="en-US" dirty="0"/>
              <a:t>Subtitle</a:t>
            </a:r>
          </a:p>
        </p:txBody>
      </p:sp>
      <p:sp>
        <p:nvSpPr>
          <p:cNvPr id="10" name="Content Placeholder 9">
            <a:extLst>
              <a:ext uri="{FF2B5EF4-FFF2-40B4-BE49-F238E27FC236}">
                <a16:creationId xmlns:a16="http://schemas.microsoft.com/office/drawing/2014/main" id="{C0DCC115-5B9A-45BB-8842-B73631735814}"/>
              </a:ext>
            </a:extLst>
          </p:cNvPr>
          <p:cNvSpPr>
            <a:spLocks noGrp="1"/>
          </p:cNvSpPr>
          <p:nvPr>
            <p:ph idx="13"/>
          </p:nvPr>
        </p:nvSpPr>
        <p:spPr>
          <a:xfrm>
            <a:off x="4400919" y="2552345"/>
            <a:ext cx="3390161" cy="3272810"/>
          </a:xfrm>
        </p:spPr>
        <p:txBody>
          <a:bodyPr>
            <a:normAutofit/>
          </a:bodyPr>
          <a:lstStyle/>
          <a:p>
            <a:r>
              <a:rPr lang="en-US" dirty="0"/>
              <a:t>Open the Design Ideas pane for instant slide makeovers. </a:t>
            </a:r>
          </a:p>
          <a:p>
            <a:r>
              <a:rPr lang="en-US" dirty="0"/>
              <a:t>When we have design ideas, we’ll show them to you right there. </a:t>
            </a:r>
          </a:p>
        </p:txBody>
      </p:sp>
      <p:sp>
        <p:nvSpPr>
          <p:cNvPr id="27" name="Text Placeholder 26">
            <a:extLst>
              <a:ext uri="{FF2B5EF4-FFF2-40B4-BE49-F238E27FC236}">
                <a16:creationId xmlns:a16="http://schemas.microsoft.com/office/drawing/2014/main" id="{6222D5B2-B472-4E3D-823D-D209F01B90C5}"/>
              </a:ext>
            </a:extLst>
          </p:cNvPr>
          <p:cNvSpPr>
            <a:spLocks noGrp="1"/>
          </p:cNvSpPr>
          <p:nvPr>
            <p:ph type="body" sz="quarter" idx="17"/>
          </p:nvPr>
        </p:nvSpPr>
        <p:spPr/>
        <p:txBody>
          <a:bodyPr/>
          <a:lstStyle/>
          <a:p>
            <a:r>
              <a:rPr lang="en-US" dirty="0"/>
              <a:t>Subtitle</a:t>
            </a:r>
          </a:p>
        </p:txBody>
      </p:sp>
      <p:sp>
        <p:nvSpPr>
          <p:cNvPr id="11" name="Content Placeholder 10">
            <a:extLst>
              <a:ext uri="{FF2B5EF4-FFF2-40B4-BE49-F238E27FC236}">
                <a16:creationId xmlns:a16="http://schemas.microsoft.com/office/drawing/2014/main" id="{89214E62-345B-4DE3-BBA0-C43EF4CCFC63}"/>
              </a:ext>
            </a:extLst>
          </p:cNvPr>
          <p:cNvSpPr>
            <a:spLocks noGrp="1"/>
          </p:cNvSpPr>
          <p:nvPr>
            <p:ph idx="14"/>
          </p:nvPr>
        </p:nvSpPr>
        <p:spPr>
          <a:xfrm>
            <a:off x="8001739" y="2552345"/>
            <a:ext cx="3390161" cy="3272810"/>
          </a:xfrm>
        </p:spPr>
        <p:txBody>
          <a:bodyPr>
            <a:normAutofit/>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
        <p:nvSpPr>
          <p:cNvPr id="4" name="Footer Placeholder 3">
            <a:extLst>
              <a:ext uri="{FF2B5EF4-FFF2-40B4-BE49-F238E27FC236}">
                <a16:creationId xmlns:a16="http://schemas.microsoft.com/office/drawing/2014/main" id="{3CB9876A-BC55-4DB7-BA35-73529A684A09}"/>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5" name="Date Placeholder 4">
            <a:extLst>
              <a:ext uri="{FF2B5EF4-FFF2-40B4-BE49-F238E27FC236}">
                <a16:creationId xmlns:a16="http://schemas.microsoft.com/office/drawing/2014/main" id="{36F0DF38-18D4-4B4F-8831-376C71C9D1A7}"/>
              </a:ext>
            </a:extLst>
          </p:cNvPr>
          <p:cNvSpPr>
            <a:spLocks noGrp="1"/>
          </p:cNvSpPr>
          <p:nvPr>
            <p:ph type="dt" sz="half" idx="10"/>
          </p:nvPr>
        </p:nvSpPr>
        <p:spPr>
          <a:xfrm>
            <a:off x="8369448" y="6356350"/>
            <a:ext cx="2592594" cy="365125"/>
          </a:xfrm>
        </p:spPr>
        <p:txBody>
          <a:bodyPr/>
          <a:lstStyle/>
          <a:p>
            <a:r>
              <a:rPr lang="en-US" dirty="0"/>
              <a:t>09/14/2022</a:t>
            </a:r>
          </a:p>
        </p:txBody>
      </p:sp>
      <p:sp>
        <p:nvSpPr>
          <p:cNvPr id="6" name="Slide Number Placeholder 5">
            <a:extLst>
              <a:ext uri="{FF2B5EF4-FFF2-40B4-BE49-F238E27FC236}">
                <a16:creationId xmlns:a16="http://schemas.microsoft.com/office/drawing/2014/main" id="{175B920D-84E7-484C-AD47-6294D4E4D6C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pPr/>
              <a:t>10</a:t>
            </a:fld>
            <a:endParaRPr lang="en-US"/>
          </a:p>
        </p:txBody>
      </p:sp>
    </p:spTree>
    <p:extLst>
      <p:ext uri="{BB962C8B-B14F-4D97-AF65-F5344CB8AC3E}">
        <p14:creationId xmlns:p14="http://schemas.microsoft.com/office/powerpoint/2010/main" val="133507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B9FC-B1A4-42E1-B2DC-D0C0A1C37D05}"/>
              </a:ext>
            </a:extLst>
          </p:cNvPr>
          <p:cNvSpPr>
            <a:spLocks noGrp="1"/>
          </p:cNvSpPr>
          <p:nvPr>
            <p:ph type="title"/>
          </p:nvPr>
        </p:nvSpPr>
        <p:spPr>
          <a:xfrm>
            <a:off x="7887511" y="909639"/>
            <a:ext cx="3703856" cy="1290636"/>
          </a:xfrm>
        </p:spPr>
        <p:txBody>
          <a:bodyPr>
            <a:normAutofit/>
          </a:bodyPr>
          <a:lstStyle/>
          <a:p>
            <a:r>
              <a:rPr lang="en-US" dirty="0"/>
              <a:t>Challenges</a:t>
            </a:r>
          </a:p>
        </p:txBody>
      </p:sp>
      <p:pic>
        <p:nvPicPr>
          <p:cNvPr id="15" name="Picture Placeholder 14" descr="Autumn Orange Forest ">
            <a:extLst>
              <a:ext uri="{FF2B5EF4-FFF2-40B4-BE49-F238E27FC236}">
                <a16:creationId xmlns:a16="http://schemas.microsoft.com/office/drawing/2014/main" id="{3A763A56-8C12-404B-B374-9F31E4B704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715383" y="723900"/>
            <a:ext cx="3179762" cy="2160588"/>
          </a:xfrm>
        </p:spPr>
      </p:pic>
      <p:pic>
        <p:nvPicPr>
          <p:cNvPr id="17" name="Picture Placeholder 16" descr="Autumn Orange leaves Forest ">
            <a:extLst>
              <a:ext uri="{FF2B5EF4-FFF2-40B4-BE49-F238E27FC236}">
                <a16:creationId xmlns:a16="http://schemas.microsoft.com/office/drawing/2014/main" id="{1B0C884E-6FFE-4DE6-BFE7-C8DDFFBD2CA3}"/>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715383" y="3048000"/>
            <a:ext cx="3178175" cy="3086100"/>
          </a:xfrm>
        </p:spPr>
      </p:pic>
      <p:pic>
        <p:nvPicPr>
          <p:cNvPr id="16" name="Picture Placeholder 15" descr="Tree Bark">
            <a:extLst>
              <a:ext uri="{FF2B5EF4-FFF2-40B4-BE49-F238E27FC236}">
                <a16:creationId xmlns:a16="http://schemas.microsoft.com/office/drawing/2014/main" id="{DDB395F7-633B-4BAB-9D62-331ADC13DF89}"/>
              </a:ext>
            </a:extLst>
          </p:cNvPr>
          <p:cNvPicPr>
            <a:picLocks noGrp="1" noChangeAspect="1"/>
          </p:cNvPicPr>
          <p:nvPr>
            <p:ph type="pic" sz="quarter" idx="17"/>
          </p:nvPr>
        </p:nvPicPr>
        <p:blipFill rotWithShape="1">
          <a:blip r:embed="rId5" cstate="screen">
            <a:extLst>
              <a:ext uri="{28A0092B-C50C-407E-A947-70E740481C1C}">
                <a14:useLocalDpi xmlns:a14="http://schemas.microsoft.com/office/drawing/2010/main"/>
              </a:ext>
            </a:extLst>
          </a:blip>
          <a:srcRect/>
          <a:stretch/>
        </p:blipFill>
        <p:spPr>
          <a:xfrm>
            <a:off x="4040188" y="723900"/>
            <a:ext cx="3371850" cy="3159125"/>
          </a:xfrm>
        </p:spPr>
      </p:pic>
      <p:pic>
        <p:nvPicPr>
          <p:cNvPr id="22" name="Picture Placeholder 21" descr="Autumn yellow leaves in a Forest ">
            <a:extLst>
              <a:ext uri="{FF2B5EF4-FFF2-40B4-BE49-F238E27FC236}">
                <a16:creationId xmlns:a16="http://schemas.microsoft.com/office/drawing/2014/main" id="{8B455C34-F1AA-4708-A656-BEC06F9933C9}"/>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a:ext>
            </a:extLst>
          </a:blip>
          <a:srcRect/>
          <a:stretch/>
        </p:blipFill>
        <p:spPr>
          <a:xfrm>
            <a:off x="4039608" y="4038600"/>
            <a:ext cx="3371659" cy="2095500"/>
          </a:xfrm>
        </p:spPr>
      </p:pic>
      <p:sp>
        <p:nvSpPr>
          <p:cNvPr id="6" name="Content Placeholder 5">
            <a:extLst>
              <a:ext uri="{FF2B5EF4-FFF2-40B4-BE49-F238E27FC236}">
                <a16:creationId xmlns:a16="http://schemas.microsoft.com/office/drawing/2014/main" id="{9E34ACCB-B6BA-4CC9-8CCA-E2AD5B563412}"/>
              </a:ext>
            </a:extLst>
          </p:cNvPr>
          <p:cNvSpPr>
            <a:spLocks noGrp="1"/>
          </p:cNvSpPr>
          <p:nvPr>
            <p:ph idx="1"/>
          </p:nvPr>
        </p:nvSpPr>
        <p:spPr>
          <a:xfrm>
            <a:off x="7887510" y="2380221"/>
            <a:ext cx="3703856" cy="3866403"/>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4" name="Footer Placeholder 3">
            <a:extLst>
              <a:ext uri="{FF2B5EF4-FFF2-40B4-BE49-F238E27FC236}">
                <a16:creationId xmlns:a16="http://schemas.microsoft.com/office/drawing/2014/main" id="{5483E4BF-9AC6-4D06-8588-EDC2D3F0210B}"/>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3" name="Date Placeholder 2">
            <a:extLst>
              <a:ext uri="{FF2B5EF4-FFF2-40B4-BE49-F238E27FC236}">
                <a16:creationId xmlns:a16="http://schemas.microsoft.com/office/drawing/2014/main" id="{8F9B575E-9DC4-4E76-81D3-A29FB27E8C4A}"/>
              </a:ext>
            </a:extLst>
          </p:cNvPr>
          <p:cNvSpPr>
            <a:spLocks noGrp="1"/>
          </p:cNvSpPr>
          <p:nvPr>
            <p:ph type="dt" sz="half" idx="10"/>
          </p:nvPr>
        </p:nvSpPr>
        <p:spPr>
          <a:xfrm>
            <a:off x="8369448" y="6356350"/>
            <a:ext cx="2592594" cy="365125"/>
          </a:xfrm>
        </p:spPr>
        <p:txBody>
          <a:bodyPr/>
          <a:lstStyle/>
          <a:p>
            <a:r>
              <a:rPr lang="en-US" dirty="0"/>
              <a:t>09/14/2022</a:t>
            </a:r>
          </a:p>
        </p:txBody>
      </p:sp>
      <p:sp>
        <p:nvSpPr>
          <p:cNvPr id="5" name="Slide Number Placeholder 4">
            <a:extLst>
              <a:ext uri="{FF2B5EF4-FFF2-40B4-BE49-F238E27FC236}">
                <a16:creationId xmlns:a16="http://schemas.microsoft.com/office/drawing/2014/main" id="{72222C8D-E9B4-48F2-9C7F-21F2902FB362}"/>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pPr/>
              <a:t>11</a:t>
            </a:fld>
            <a:endParaRPr lang="en-US"/>
          </a:p>
        </p:txBody>
      </p:sp>
    </p:spTree>
    <p:extLst>
      <p:ext uri="{BB962C8B-B14F-4D97-AF65-F5344CB8AC3E}">
        <p14:creationId xmlns:p14="http://schemas.microsoft.com/office/powerpoint/2010/main" val="3093274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A close up of a slice of a tree, showing the rings">
            <a:extLst>
              <a:ext uri="{FF2B5EF4-FFF2-40B4-BE49-F238E27FC236}">
                <a16:creationId xmlns:a16="http://schemas.microsoft.com/office/drawing/2014/main" id="{DF38965B-ECCE-431F-9B6C-E1F3E5B2D13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p:spPr>
      </p:pic>
      <p:sp>
        <p:nvSpPr>
          <p:cNvPr id="70" name="Title 69">
            <a:extLst>
              <a:ext uri="{FF2B5EF4-FFF2-40B4-BE49-F238E27FC236}">
                <a16:creationId xmlns:a16="http://schemas.microsoft.com/office/drawing/2014/main" id="{1272E09B-CE1D-409C-82FE-09F0399EB86A}"/>
              </a:ext>
            </a:extLst>
          </p:cNvPr>
          <p:cNvSpPr>
            <a:spLocks noGrp="1"/>
          </p:cNvSpPr>
          <p:nvPr>
            <p:ph type="title"/>
          </p:nvPr>
        </p:nvSpPr>
        <p:spPr>
          <a:xfrm>
            <a:off x="6601766" y="1837677"/>
            <a:ext cx="4930901" cy="2334828"/>
          </a:xfrm>
        </p:spPr>
        <p:txBody>
          <a:bodyPr/>
          <a:lstStyle/>
          <a:p>
            <a:r>
              <a:rPr lang="en-US" dirty="0"/>
              <a:t>Potential Further Analyses</a:t>
            </a:r>
            <a:br>
              <a:rPr lang="en-US" dirty="0"/>
            </a:br>
            <a:endParaRPr lang="en-US" dirty="0"/>
          </a:p>
        </p:txBody>
      </p:sp>
      <p:sp>
        <p:nvSpPr>
          <p:cNvPr id="20" name="Subtitle 19">
            <a:extLst>
              <a:ext uri="{FF2B5EF4-FFF2-40B4-BE49-F238E27FC236}">
                <a16:creationId xmlns:a16="http://schemas.microsoft.com/office/drawing/2014/main" id="{62585D30-EF48-420E-A2D2-902C30D25FD4}"/>
              </a:ext>
            </a:extLst>
          </p:cNvPr>
          <p:cNvSpPr>
            <a:spLocks noGrp="1"/>
          </p:cNvSpPr>
          <p:nvPr>
            <p:ph type="subTitle" idx="1"/>
          </p:nvPr>
        </p:nvSpPr>
        <p:spPr>
          <a:xfrm>
            <a:off x="6347532" y="4408305"/>
            <a:ext cx="5175797" cy="909420"/>
          </a:xfrm>
        </p:spPr>
        <p:txBody>
          <a:bodyPr>
            <a:normAutofit fontScale="92500" lnSpcReduction="20000"/>
          </a:bodyPr>
          <a:lstStyle/>
          <a:p>
            <a:r>
              <a:rPr lang="en-US" dirty="0"/>
              <a:t>Additional Questions raised by the project.</a:t>
            </a:r>
          </a:p>
        </p:txBody>
      </p:sp>
      <p:sp>
        <p:nvSpPr>
          <p:cNvPr id="13" name="Footer Placeholder 12">
            <a:extLst>
              <a:ext uri="{FF2B5EF4-FFF2-40B4-BE49-F238E27FC236}">
                <a16:creationId xmlns:a16="http://schemas.microsoft.com/office/drawing/2014/main" id="{0582B53E-E7E3-488F-97E4-937DDD307330}"/>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10" name="Date Placeholder 9">
            <a:extLst>
              <a:ext uri="{FF2B5EF4-FFF2-40B4-BE49-F238E27FC236}">
                <a16:creationId xmlns:a16="http://schemas.microsoft.com/office/drawing/2014/main" id="{676F6055-15A8-4B4C-8A80-8D21A91E5CB8}"/>
              </a:ext>
            </a:extLst>
          </p:cNvPr>
          <p:cNvSpPr>
            <a:spLocks noGrp="1"/>
          </p:cNvSpPr>
          <p:nvPr>
            <p:ph type="dt" sz="half" idx="10"/>
          </p:nvPr>
        </p:nvSpPr>
        <p:spPr>
          <a:xfrm>
            <a:off x="8369448" y="6356350"/>
            <a:ext cx="2592594" cy="365125"/>
          </a:xfrm>
        </p:spPr>
        <p:txBody>
          <a:bodyPr/>
          <a:lstStyle/>
          <a:p>
            <a:r>
              <a:rPr lang="en-US" dirty="0"/>
              <a:t>09/14/2022</a:t>
            </a:r>
          </a:p>
        </p:txBody>
      </p:sp>
      <p:sp>
        <p:nvSpPr>
          <p:cNvPr id="14" name="Slide Number Placeholder 13">
            <a:extLst>
              <a:ext uri="{FF2B5EF4-FFF2-40B4-BE49-F238E27FC236}">
                <a16:creationId xmlns:a16="http://schemas.microsoft.com/office/drawing/2014/main" id="{1E895843-157C-4992-8BC1-1CB6E44394E9}"/>
              </a:ext>
            </a:extLst>
          </p:cNvPr>
          <p:cNvSpPr>
            <a:spLocks noGrp="1"/>
          </p:cNvSpPr>
          <p:nvPr>
            <p:ph type="sldNum" sz="quarter" idx="12"/>
          </p:nvPr>
        </p:nvSpPr>
        <p:spPr>
          <a:xfrm>
            <a:off x="10919012" y="6356350"/>
            <a:ext cx="672354" cy="365125"/>
          </a:xfrm>
        </p:spPr>
        <p:txBody>
          <a:bodyPr/>
          <a:lstStyle/>
          <a:p>
            <a:fld id="{A2AE2B76-F97F-4BE2-8670-72276A5F21A5}" type="slidenum">
              <a:rPr lang="en-US" smtClean="0"/>
              <a:pPr/>
              <a:t>12</a:t>
            </a:fld>
            <a:endParaRPr lang="en-US"/>
          </a:p>
        </p:txBody>
      </p:sp>
    </p:spTree>
    <p:extLst>
      <p:ext uri="{BB962C8B-B14F-4D97-AF65-F5344CB8AC3E}">
        <p14:creationId xmlns:p14="http://schemas.microsoft.com/office/powerpoint/2010/main" val="1743309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0E66B-357D-4937-B92F-BDC71B7BD9DB}"/>
              </a:ext>
            </a:extLst>
          </p:cNvPr>
          <p:cNvSpPr>
            <a:spLocks noGrp="1"/>
          </p:cNvSpPr>
          <p:nvPr>
            <p:ph type="ctrTitle"/>
          </p:nvPr>
        </p:nvSpPr>
        <p:spPr>
          <a:xfrm>
            <a:off x="695325" y="4296094"/>
            <a:ext cx="10782299" cy="1100621"/>
          </a:xfrm>
        </p:spPr>
        <p:txBody>
          <a:bodyPr/>
          <a:lstStyle/>
          <a:p>
            <a:r>
              <a:rPr lang="en-US" dirty="0"/>
              <a:t>Thank you</a:t>
            </a:r>
          </a:p>
        </p:txBody>
      </p:sp>
      <p:sp>
        <p:nvSpPr>
          <p:cNvPr id="3" name="Subtitle 2">
            <a:extLst>
              <a:ext uri="{FF2B5EF4-FFF2-40B4-BE49-F238E27FC236}">
                <a16:creationId xmlns:a16="http://schemas.microsoft.com/office/drawing/2014/main" id="{8933B907-C059-432D-9E6C-B6A08FA776A9}"/>
              </a:ext>
            </a:extLst>
          </p:cNvPr>
          <p:cNvSpPr>
            <a:spLocks noGrp="1"/>
          </p:cNvSpPr>
          <p:nvPr>
            <p:ph type="subTitle" idx="1"/>
          </p:nvPr>
        </p:nvSpPr>
        <p:spPr>
          <a:xfrm>
            <a:off x="695324" y="5533242"/>
            <a:ext cx="9972675" cy="543505"/>
          </a:xfrm>
        </p:spPr>
        <p:txBody>
          <a:bodyPr/>
          <a:lstStyle/>
          <a:p>
            <a:r>
              <a:rPr lang="en-US" dirty="0"/>
              <a:t>Presenter Name | Email | Website</a:t>
            </a:r>
          </a:p>
        </p:txBody>
      </p:sp>
      <p:pic>
        <p:nvPicPr>
          <p:cNvPr id="17" name="Picture Placeholder 16" descr="Weathered piece of wood">
            <a:extLst>
              <a:ext uri="{FF2B5EF4-FFF2-40B4-BE49-F238E27FC236}">
                <a16:creationId xmlns:a16="http://schemas.microsoft.com/office/drawing/2014/main" id="{768A4AA5-1799-4AB4-A6D6-6E2D7791C17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800100" y="727075"/>
            <a:ext cx="5176838" cy="3071813"/>
          </a:xfrm>
        </p:spPr>
      </p:pic>
      <p:pic>
        <p:nvPicPr>
          <p:cNvPr id="11" name="Picture Placeholder 10" descr="Moss and mushrooms">
            <a:extLst>
              <a:ext uri="{FF2B5EF4-FFF2-40B4-BE49-F238E27FC236}">
                <a16:creationId xmlns:a16="http://schemas.microsoft.com/office/drawing/2014/main" id="{C6C7C533-8A44-4C93-904C-F4F963D800E5}"/>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a:ext>
            </a:extLst>
          </a:blip>
          <a:srcRect/>
          <a:stretch/>
        </p:blipFill>
        <p:spPr>
          <a:xfrm>
            <a:off x="6146800" y="727075"/>
            <a:ext cx="5245100" cy="3070225"/>
          </a:xfrm>
        </p:spPr>
      </p:pic>
      <p:sp>
        <p:nvSpPr>
          <p:cNvPr id="5" name="Footer Placeholder 4">
            <a:extLst>
              <a:ext uri="{FF2B5EF4-FFF2-40B4-BE49-F238E27FC236}">
                <a16:creationId xmlns:a16="http://schemas.microsoft.com/office/drawing/2014/main" id="{9211888C-69E3-41DE-8265-95D76F4FFC55}"/>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4" name="Date Placeholder 3">
            <a:extLst>
              <a:ext uri="{FF2B5EF4-FFF2-40B4-BE49-F238E27FC236}">
                <a16:creationId xmlns:a16="http://schemas.microsoft.com/office/drawing/2014/main" id="{B0CDAE7A-6B1B-4C3F-85DB-89A4594438B9}"/>
              </a:ext>
            </a:extLst>
          </p:cNvPr>
          <p:cNvSpPr>
            <a:spLocks noGrp="1"/>
          </p:cNvSpPr>
          <p:nvPr>
            <p:ph type="dt" sz="half" idx="10"/>
          </p:nvPr>
        </p:nvSpPr>
        <p:spPr>
          <a:xfrm>
            <a:off x="8369448" y="6356350"/>
            <a:ext cx="2592594" cy="365125"/>
          </a:xfrm>
        </p:spPr>
        <p:txBody>
          <a:bodyPr/>
          <a:lstStyle/>
          <a:p>
            <a:r>
              <a:rPr lang="en-US" dirty="0"/>
              <a:t>09/14/2022</a:t>
            </a:r>
          </a:p>
        </p:txBody>
      </p:sp>
      <p:sp>
        <p:nvSpPr>
          <p:cNvPr id="6" name="Slide Number Placeholder 5">
            <a:extLst>
              <a:ext uri="{FF2B5EF4-FFF2-40B4-BE49-F238E27FC236}">
                <a16:creationId xmlns:a16="http://schemas.microsoft.com/office/drawing/2014/main" id="{39ECCF82-DD52-4DF2-A97B-A6A198D3EC8E}"/>
              </a:ext>
            </a:extLst>
          </p:cNvPr>
          <p:cNvSpPr>
            <a:spLocks noGrp="1"/>
          </p:cNvSpPr>
          <p:nvPr>
            <p:ph type="sldNum" sz="quarter" idx="12"/>
          </p:nvPr>
        </p:nvSpPr>
        <p:spPr>
          <a:xfrm>
            <a:off x="10919012" y="6356350"/>
            <a:ext cx="672354" cy="365125"/>
          </a:xfrm>
        </p:spPr>
        <p:txBody>
          <a:bodyPr/>
          <a:lstStyle/>
          <a:p>
            <a:fld id="{A53D7EE4-1EDB-42FD-B6B7-A82C9F31F0F4}" type="slidenum">
              <a:rPr lang="en-US" smtClean="0"/>
              <a:pPr/>
              <a:t>13</a:t>
            </a:fld>
            <a:endParaRPr lang="en-US" dirty="0"/>
          </a:p>
        </p:txBody>
      </p:sp>
    </p:spTree>
    <p:extLst>
      <p:ext uri="{BB962C8B-B14F-4D97-AF65-F5344CB8AC3E}">
        <p14:creationId xmlns:p14="http://schemas.microsoft.com/office/powerpoint/2010/main" val="239422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EC8367-C082-453B-9003-1A2652643F98}"/>
              </a:ext>
            </a:extLst>
          </p:cNvPr>
          <p:cNvSpPr>
            <a:spLocks noGrp="1"/>
          </p:cNvSpPr>
          <p:nvPr>
            <p:ph type="title"/>
          </p:nvPr>
        </p:nvSpPr>
        <p:spPr>
          <a:xfrm>
            <a:off x="695325" y="888999"/>
            <a:ext cx="10798176" cy="1051914"/>
          </a:xfrm>
        </p:spPr>
        <p:txBody>
          <a:bodyPr/>
          <a:lstStyle/>
          <a:p>
            <a:r>
              <a:rPr lang="en-US" dirty="0"/>
              <a:t>team</a:t>
            </a:r>
          </a:p>
        </p:txBody>
      </p:sp>
      <p:graphicFrame>
        <p:nvGraphicFramePr>
          <p:cNvPr id="16" name="Content Placeholder 2" descr="Team Placeholder ">
            <a:extLst>
              <a:ext uri="{FF2B5EF4-FFF2-40B4-BE49-F238E27FC236}">
                <a16:creationId xmlns:a16="http://schemas.microsoft.com/office/drawing/2014/main" id="{6BD38B5D-76C5-4AC9-9039-144DFD54D171}"/>
              </a:ext>
            </a:extLst>
          </p:cNvPr>
          <p:cNvGraphicFramePr>
            <a:graphicFrameLocks noGrp="1"/>
          </p:cNvGraphicFramePr>
          <p:nvPr>
            <p:ph sz="quarter" idx="13"/>
            <p:extLst>
              <p:ext uri="{D42A27DB-BD31-4B8C-83A1-F6EECF244321}">
                <p14:modId xmlns:p14="http://schemas.microsoft.com/office/powerpoint/2010/main" val="1705145793"/>
              </p:ext>
            </p:extLst>
          </p:nvPr>
        </p:nvGraphicFramePr>
        <p:xfrm>
          <a:off x="390525" y="1790700"/>
          <a:ext cx="1140777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Footer Placeholder 11">
            <a:extLst>
              <a:ext uri="{FF2B5EF4-FFF2-40B4-BE49-F238E27FC236}">
                <a16:creationId xmlns:a16="http://schemas.microsoft.com/office/drawing/2014/main" id="{D4BD2BD9-856B-43C5-BF78-C7D644164C19}"/>
              </a:ext>
            </a:extLst>
          </p:cNvPr>
          <p:cNvSpPr>
            <a:spLocks noGrp="1"/>
          </p:cNvSpPr>
          <p:nvPr>
            <p:ph type="ftr" sz="quarter" idx="11"/>
          </p:nvPr>
        </p:nvSpPr>
        <p:spPr>
          <a:xfrm>
            <a:off x="715383" y="6356350"/>
            <a:ext cx="4539727" cy="365125"/>
          </a:xfrm>
        </p:spPr>
        <p:txBody>
          <a:bodyPr/>
          <a:lstStyle/>
          <a:p>
            <a:r>
              <a:rPr lang="en-US"/>
              <a:t>PRESENTATION TITLE</a:t>
            </a:r>
            <a:endParaRPr lang="en-US" dirty="0"/>
          </a:p>
        </p:txBody>
      </p:sp>
      <p:sp>
        <p:nvSpPr>
          <p:cNvPr id="8" name="Date Placeholder 7">
            <a:extLst>
              <a:ext uri="{FF2B5EF4-FFF2-40B4-BE49-F238E27FC236}">
                <a16:creationId xmlns:a16="http://schemas.microsoft.com/office/drawing/2014/main" id="{F6FAB1AC-C56E-4A45-B635-9E7290BBD7FC}"/>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12">
            <a:extLst>
              <a:ext uri="{FF2B5EF4-FFF2-40B4-BE49-F238E27FC236}">
                <a16:creationId xmlns:a16="http://schemas.microsoft.com/office/drawing/2014/main" id="{593B878A-596D-41EE-B917-67BA1265119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pPr/>
              <a:t>2</a:t>
            </a:fld>
            <a:endParaRPr lang="en-US"/>
          </a:p>
        </p:txBody>
      </p:sp>
    </p:spTree>
    <p:extLst>
      <p:ext uri="{BB962C8B-B14F-4D97-AF65-F5344CB8AC3E}">
        <p14:creationId xmlns:p14="http://schemas.microsoft.com/office/powerpoint/2010/main" val="220765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23FC7E0-8B1E-46C1-B5D2-6A4336A2CE90}"/>
              </a:ext>
            </a:extLst>
          </p:cNvPr>
          <p:cNvSpPr>
            <a:spLocks noGrp="1"/>
          </p:cNvSpPr>
          <p:nvPr>
            <p:ph type="title"/>
          </p:nvPr>
        </p:nvSpPr>
        <p:spPr>
          <a:xfrm>
            <a:off x="5604846" y="860615"/>
            <a:ext cx="5922279" cy="1272986"/>
          </a:xfrm>
        </p:spPr>
        <p:txBody>
          <a:bodyPr/>
          <a:lstStyle/>
          <a:p>
            <a:r>
              <a:rPr lang="en-US" dirty="0"/>
              <a:t>Project Overview</a:t>
            </a:r>
          </a:p>
        </p:txBody>
      </p:sp>
      <p:pic>
        <p:nvPicPr>
          <p:cNvPr id="17" name="Picture Placeholder 16">
            <a:extLst>
              <a:ext uri="{FF2B5EF4-FFF2-40B4-BE49-F238E27FC236}">
                <a16:creationId xmlns:a16="http://schemas.microsoft.com/office/drawing/2014/main" id="{069DD88F-78FC-4DAA-A2E4-DDE824B5301D}"/>
              </a:ext>
            </a:extLst>
          </p:cNvPr>
          <p:cNvPicPr>
            <a:picLocks noGrp="1" noChangeAspect="1"/>
          </p:cNvPicPr>
          <p:nvPr>
            <p:ph type="pic" sz="quarter" idx="13"/>
          </p:nvPr>
        </p:nvPicPr>
        <p:blipFill>
          <a:blip r:embed="rId3"/>
          <a:srcRect/>
          <a:stretch/>
        </p:blipFill>
        <p:spPr>
          <a:xfrm>
            <a:off x="-1" y="136525"/>
            <a:ext cx="5336199" cy="6307117"/>
          </a:xfrm>
        </p:spPr>
      </p:pic>
      <p:sp>
        <p:nvSpPr>
          <p:cNvPr id="15" name="Content Placeholder 14">
            <a:extLst>
              <a:ext uri="{FF2B5EF4-FFF2-40B4-BE49-F238E27FC236}">
                <a16:creationId xmlns:a16="http://schemas.microsoft.com/office/drawing/2014/main" id="{7A36CB73-B78B-49B6-935C-9C0ABBB49C0C}"/>
              </a:ext>
            </a:extLst>
          </p:cNvPr>
          <p:cNvSpPr>
            <a:spLocks noGrp="1"/>
          </p:cNvSpPr>
          <p:nvPr>
            <p:ph idx="1"/>
          </p:nvPr>
        </p:nvSpPr>
        <p:spPr>
          <a:xfrm>
            <a:off x="5566943" y="1524000"/>
            <a:ext cx="6005933" cy="4384064"/>
          </a:xfrm>
        </p:spPr>
        <p:txBody>
          <a:bodyPr>
            <a:normAutofit/>
          </a:bodyPr>
          <a:lstStyle/>
          <a:p>
            <a:r>
              <a:rPr lang="en-US" sz="1600" dirty="0"/>
              <a:t>Sports statistics and analytics has been increasingly popular across all sports as analytical tools have become more available and powerful.</a:t>
            </a:r>
          </a:p>
          <a:p>
            <a:r>
              <a:rPr lang="en-US" sz="1600" dirty="0"/>
              <a:t>Higher volumes and precision of data has become more readily available but the dynamics of team sports has remained the same.</a:t>
            </a:r>
          </a:p>
          <a:p>
            <a:r>
              <a:rPr lang="en-US" sz="1600" dirty="0"/>
              <a:t>Our goal with this project is to use historical scoring data from the Premier League in English Football (or Soccer) to create predictive models that can influence sports betting, and team decision making.</a:t>
            </a:r>
          </a:p>
          <a:p>
            <a:endParaRPr lang="en-US" sz="1600" dirty="0"/>
          </a:p>
        </p:txBody>
      </p:sp>
      <p:sp>
        <p:nvSpPr>
          <p:cNvPr id="12" name="Footer Placeholder 11">
            <a:extLst>
              <a:ext uri="{FF2B5EF4-FFF2-40B4-BE49-F238E27FC236}">
                <a16:creationId xmlns:a16="http://schemas.microsoft.com/office/drawing/2014/main" id="{2A9A318B-C356-4589-A8F8-8553636F670F}"/>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10" name="Date Placeholder 9">
            <a:extLst>
              <a:ext uri="{FF2B5EF4-FFF2-40B4-BE49-F238E27FC236}">
                <a16:creationId xmlns:a16="http://schemas.microsoft.com/office/drawing/2014/main" id="{783B1F06-4CB0-449A-A15D-1B0E201DB3F7}"/>
              </a:ext>
            </a:extLst>
          </p:cNvPr>
          <p:cNvSpPr>
            <a:spLocks noGrp="1"/>
          </p:cNvSpPr>
          <p:nvPr>
            <p:ph type="dt" sz="half" idx="10"/>
          </p:nvPr>
        </p:nvSpPr>
        <p:spPr>
          <a:xfrm>
            <a:off x="8369448" y="6356350"/>
            <a:ext cx="2592594" cy="365125"/>
          </a:xfrm>
        </p:spPr>
        <p:txBody>
          <a:bodyPr/>
          <a:lstStyle/>
          <a:p>
            <a:r>
              <a:rPr lang="en-US" dirty="0"/>
              <a:t>09/14/2022</a:t>
            </a:r>
          </a:p>
        </p:txBody>
      </p:sp>
      <p:sp>
        <p:nvSpPr>
          <p:cNvPr id="13" name="Slide Number Placeholder 12">
            <a:extLst>
              <a:ext uri="{FF2B5EF4-FFF2-40B4-BE49-F238E27FC236}">
                <a16:creationId xmlns:a16="http://schemas.microsoft.com/office/drawing/2014/main" id="{76654C7F-5F04-43D8-88C7-13355302CC32}"/>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pPr/>
              <a:t>3</a:t>
            </a:fld>
            <a:endParaRPr lang="en-US"/>
          </a:p>
        </p:txBody>
      </p:sp>
    </p:spTree>
    <p:extLst>
      <p:ext uri="{BB962C8B-B14F-4D97-AF65-F5344CB8AC3E}">
        <p14:creationId xmlns:p14="http://schemas.microsoft.com/office/powerpoint/2010/main" val="1482028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C7F04A-6CF6-4CF1-BAEE-2B210EFC6B58}"/>
              </a:ext>
            </a:extLst>
          </p:cNvPr>
          <p:cNvSpPr>
            <a:spLocks noGrp="1"/>
          </p:cNvSpPr>
          <p:nvPr>
            <p:ph type="title"/>
          </p:nvPr>
        </p:nvSpPr>
        <p:spPr>
          <a:xfrm>
            <a:off x="800099" y="904730"/>
            <a:ext cx="4152900" cy="1652590"/>
          </a:xfrm>
        </p:spPr>
        <p:txBody>
          <a:bodyPr>
            <a:normAutofit/>
          </a:bodyPr>
          <a:lstStyle/>
          <a:p>
            <a:r>
              <a:rPr lang="en-US" dirty="0"/>
              <a:t>Ideas worth exploring</a:t>
            </a:r>
          </a:p>
        </p:txBody>
      </p:sp>
      <p:sp>
        <p:nvSpPr>
          <p:cNvPr id="6" name="Content Placeholder 5">
            <a:extLst>
              <a:ext uri="{FF2B5EF4-FFF2-40B4-BE49-F238E27FC236}">
                <a16:creationId xmlns:a16="http://schemas.microsoft.com/office/drawing/2014/main" id="{F35FCE68-0761-421A-922F-077DEB02E062}"/>
              </a:ext>
            </a:extLst>
          </p:cNvPr>
          <p:cNvSpPr>
            <a:spLocks noGrp="1"/>
          </p:cNvSpPr>
          <p:nvPr>
            <p:ph idx="1"/>
          </p:nvPr>
        </p:nvSpPr>
        <p:spPr>
          <a:xfrm>
            <a:off x="5255111" y="440267"/>
            <a:ext cx="6136790" cy="2387600"/>
          </a:xfrm>
        </p:spPr>
        <p:txBody>
          <a:bodyPr>
            <a:normAutofit/>
          </a:bodyPr>
          <a:lstStyle/>
          <a:p>
            <a:pPr marL="285750" indent="-285750">
              <a:buFont typeface="Arial" panose="020B0604020202020204" pitchFamily="34" charset="0"/>
              <a:buChar char="•"/>
            </a:pPr>
            <a:r>
              <a:rPr lang="en-US" sz="1400" dirty="0"/>
              <a:t>How does a red card affect the outcome of a game?</a:t>
            </a:r>
          </a:p>
          <a:p>
            <a:pPr marL="285750" indent="-285750">
              <a:buFont typeface="Arial" panose="020B0604020202020204" pitchFamily="34" charset="0"/>
              <a:buChar char="•"/>
            </a:pPr>
            <a:r>
              <a:rPr lang="en-US" sz="1400" dirty="0"/>
              <a:t>Is the home team advantage real?</a:t>
            </a:r>
          </a:p>
          <a:p>
            <a:pPr marL="285750" indent="-285750">
              <a:buFont typeface="Arial" panose="020B0604020202020204" pitchFamily="34" charset="0"/>
              <a:buChar char="•"/>
            </a:pPr>
            <a:r>
              <a:rPr lang="en-US" sz="1400" dirty="0"/>
              <a:t>Is it possible to predict the </a:t>
            </a:r>
            <a:r>
              <a:rPr lang="en-US" sz="1400" dirty="0" err="1"/>
              <a:t>Ballon</a:t>
            </a:r>
            <a:r>
              <a:rPr lang="en-US" sz="1400" dirty="0"/>
              <a:t> D’Or qualifiers?</a:t>
            </a:r>
          </a:p>
          <a:p>
            <a:pPr marL="285750" indent="-285750">
              <a:buFont typeface="Arial" panose="020B0604020202020204" pitchFamily="34" charset="0"/>
              <a:buChar char="•"/>
            </a:pPr>
            <a:r>
              <a:rPr lang="en-US" sz="1400" dirty="0"/>
              <a:t>Do larger contracts win more games?</a:t>
            </a:r>
          </a:p>
          <a:p>
            <a:pPr marL="285750" indent="-285750">
              <a:buFont typeface="Arial" panose="020B0604020202020204" pitchFamily="34" charset="0"/>
              <a:buChar char="•"/>
            </a:pPr>
            <a:r>
              <a:rPr lang="en-US" sz="1400" dirty="0"/>
              <a:t>Can individual players win the World Cup?</a:t>
            </a:r>
          </a:p>
          <a:p>
            <a:pPr marL="285750" indent="-285750">
              <a:buFont typeface="Arial" panose="020B0604020202020204" pitchFamily="34" charset="0"/>
              <a:buChar char="•"/>
            </a:pPr>
            <a:r>
              <a:rPr lang="en-US" sz="1400" dirty="0"/>
              <a:t>What’s the most important variable in determining ticket sales?</a:t>
            </a:r>
          </a:p>
          <a:p>
            <a:pPr marL="285750" indent="-285750">
              <a:buFont typeface="Arial" panose="020B0604020202020204" pitchFamily="34" charset="0"/>
              <a:buChar char="•"/>
            </a:pPr>
            <a:r>
              <a:rPr lang="en-US" sz="1400" dirty="0"/>
              <a:t>How do age and experience affect scoring potential?</a:t>
            </a:r>
          </a:p>
          <a:p>
            <a:pPr marL="285750" indent="-285750">
              <a:buFont typeface="Arial" panose="020B0604020202020204" pitchFamily="34" charset="0"/>
              <a:buChar char="•"/>
            </a:pPr>
            <a:endParaRPr lang="en-US" sz="1400" dirty="0"/>
          </a:p>
        </p:txBody>
      </p:sp>
      <p:pic>
        <p:nvPicPr>
          <p:cNvPr id="14" name="Picture Placeholder 13">
            <a:extLst>
              <a:ext uri="{FF2B5EF4-FFF2-40B4-BE49-F238E27FC236}">
                <a16:creationId xmlns:a16="http://schemas.microsoft.com/office/drawing/2014/main" id="{4643E7D7-B55D-4673-951C-3F23015C5810}"/>
              </a:ext>
            </a:extLst>
          </p:cNvPr>
          <p:cNvPicPr>
            <a:picLocks noGrp="1" noChangeAspect="1"/>
          </p:cNvPicPr>
          <p:nvPr>
            <p:ph type="pic" sz="quarter" idx="13"/>
          </p:nvPr>
        </p:nvPicPr>
        <p:blipFill>
          <a:blip r:embed="rId3"/>
          <a:srcRect/>
          <a:stretch/>
        </p:blipFill>
        <p:spPr>
          <a:xfrm>
            <a:off x="800099" y="3133268"/>
            <a:ext cx="5133990" cy="2566995"/>
          </a:xfrm>
        </p:spPr>
      </p:pic>
      <p:pic>
        <p:nvPicPr>
          <p:cNvPr id="15" name="Picture Placeholder 14">
            <a:extLst>
              <a:ext uri="{FF2B5EF4-FFF2-40B4-BE49-F238E27FC236}">
                <a16:creationId xmlns:a16="http://schemas.microsoft.com/office/drawing/2014/main" id="{81A87375-F390-4DEE-8F4B-B60B12B0F91B}"/>
              </a:ext>
            </a:extLst>
          </p:cNvPr>
          <p:cNvPicPr>
            <a:picLocks noGrp="1" noChangeAspect="1"/>
          </p:cNvPicPr>
          <p:nvPr>
            <p:ph type="pic" sz="quarter" idx="14"/>
          </p:nvPr>
        </p:nvPicPr>
        <p:blipFill>
          <a:blip r:embed="rId4"/>
          <a:srcRect/>
          <a:stretch/>
        </p:blipFill>
        <p:spPr>
          <a:xfrm>
            <a:off x="6209621" y="3133268"/>
            <a:ext cx="5182278" cy="2387600"/>
          </a:xfrm>
        </p:spPr>
      </p:pic>
      <p:sp>
        <p:nvSpPr>
          <p:cNvPr id="3" name="Footer Placeholder 2">
            <a:extLst>
              <a:ext uri="{FF2B5EF4-FFF2-40B4-BE49-F238E27FC236}">
                <a16:creationId xmlns:a16="http://schemas.microsoft.com/office/drawing/2014/main" id="{EB2D8EB9-86D8-46F2-805C-7BA07DB989B8}"/>
              </a:ext>
            </a:extLst>
          </p:cNvPr>
          <p:cNvSpPr>
            <a:spLocks noGrp="1"/>
          </p:cNvSpPr>
          <p:nvPr>
            <p:ph type="ftr" sz="quarter" idx="11"/>
          </p:nvPr>
        </p:nvSpPr>
        <p:spPr>
          <a:xfrm>
            <a:off x="715383" y="6356350"/>
            <a:ext cx="4539727" cy="365125"/>
          </a:xfrm>
        </p:spPr>
        <p:txBody>
          <a:bodyPr/>
          <a:lstStyle/>
          <a:p>
            <a:r>
              <a:rPr lang="en-US" dirty="0"/>
              <a:t>PREMIER LEAGUE PREDICTIVE ANALYTICS</a:t>
            </a:r>
          </a:p>
        </p:txBody>
      </p:sp>
      <p:sp>
        <p:nvSpPr>
          <p:cNvPr id="2" name="Date Placeholder 1">
            <a:extLst>
              <a:ext uri="{FF2B5EF4-FFF2-40B4-BE49-F238E27FC236}">
                <a16:creationId xmlns:a16="http://schemas.microsoft.com/office/drawing/2014/main" id="{C0D6D7AB-45AD-4E39-B4E3-CC1786053CFC}"/>
              </a:ext>
            </a:extLst>
          </p:cNvPr>
          <p:cNvSpPr>
            <a:spLocks noGrp="1"/>
          </p:cNvSpPr>
          <p:nvPr>
            <p:ph type="dt" sz="half" idx="10"/>
          </p:nvPr>
        </p:nvSpPr>
        <p:spPr>
          <a:xfrm>
            <a:off x="8369448" y="6356350"/>
            <a:ext cx="2592594" cy="365125"/>
          </a:xfrm>
        </p:spPr>
        <p:txBody>
          <a:bodyPr/>
          <a:lstStyle/>
          <a:p>
            <a:r>
              <a:rPr lang="en-US" dirty="0"/>
              <a:t>09/14/2022</a:t>
            </a:r>
          </a:p>
        </p:txBody>
      </p:sp>
      <p:sp>
        <p:nvSpPr>
          <p:cNvPr id="4" name="Slide Number Placeholder 3">
            <a:extLst>
              <a:ext uri="{FF2B5EF4-FFF2-40B4-BE49-F238E27FC236}">
                <a16:creationId xmlns:a16="http://schemas.microsoft.com/office/drawing/2014/main" id="{A5BB3454-C461-4318-8C59-919AC8FD3CDF}"/>
              </a:ext>
            </a:extLst>
          </p:cNvPr>
          <p:cNvSpPr>
            <a:spLocks noGrp="1"/>
          </p:cNvSpPr>
          <p:nvPr>
            <p:ph type="sldNum" sz="quarter" idx="12"/>
          </p:nvPr>
        </p:nvSpPr>
        <p:spPr>
          <a:xfrm>
            <a:off x="10919012" y="6356350"/>
            <a:ext cx="672354" cy="365125"/>
          </a:xfrm>
        </p:spPr>
        <p:txBody>
          <a:bodyPr/>
          <a:lstStyle/>
          <a:p>
            <a:fld id="{A53D7EE4-1EDB-42FD-B6B7-A82C9F31F0F4}" type="slidenum">
              <a:rPr lang="en-US" smtClean="0"/>
              <a:pPr/>
              <a:t>4</a:t>
            </a:fld>
            <a:endParaRPr lang="en-US"/>
          </a:p>
        </p:txBody>
      </p:sp>
    </p:spTree>
    <p:extLst>
      <p:ext uri="{BB962C8B-B14F-4D97-AF65-F5344CB8AC3E}">
        <p14:creationId xmlns:p14="http://schemas.microsoft.com/office/powerpoint/2010/main" val="683725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F436F-4535-4BBF-B451-F7AC9E8A5FDC}"/>
              </a:ext>
            </a:extLst>
          </p:cNvPr>
          <p:cNvSpPr>
            <a:spLocks noGrp="1"/>
          </p:cNvSpPr>
          <p:nvPr>
            <p:ph type="ctrTitle"/>
          </p:nvPr>
        </p:nvSpPr>
        <p:spPr>
          <a:xfrm>
            <a:off x="684643" y="871758"/>
            <a:ext cx="5227171" cy="635309"/>
          </a:xfrm>
        </p:spPr>
        <p:txBody>
          <a:bodyPr/>
          <a:lstStyle/>
          <a:p>
            <a:r>
              <a:rPr lang="en-US" dirty="0"/>
              <a:t>Metrics considered</a:t>
            </a:r>
            <a:br>
              <a:rPr lang="en-US" dirty="0"/>
            </a:br>
            <a:br>
              <a:rPr lang="en-US" dirty="0"/>
            </a:br>
            <a:endParaRPr lang="en-US" dirty="0"/>
          </a:p>
        </p:txBody>
      </p:sp>
      <p:sp>
        <p:nvSpPr>
          <p:cNvPr id="3" name="Content Placeholder 2">
            <a:extLst>
              <a:ext uri="{FF2B5EF4-FFF2-40B4-BE49-F238E27FC236}">
                <a16:creationId xmlns:a16="http://schemas.microsoft.com/office/drawing/2014/main" id="{67B3B98E-7C7D-4502-828B-DCB91E0843AB}"/>
              </a:ext>
            </a:extLst>
          </p:cNvPr>
          <p:cNvSpPr>
            <a:spLocks noGrp="1"/>
          </p:cNvSpPr>
          <p:nvPr>
            <p:ph type="subTitle" idx="1"/>
          </p:nvPr>
        </p:nvSpPr>
        <p:spPr>
          <a:xfrm>
            <a:off x="695325" y="3429001"/>
            <a:ext cx="4857857" cy="2362200"/>
          </a:xfrm>
        </p:spPr>
        <p:txBody>
          <a:bodyPr tIns="91440" bIns="0" numCol="1"/>
          <a:lstStyle/>
          <a:p>
            <a:r>
              <a:rPr lang="en-US" dirty="0"/>
              <a:t>Tools/Libraries Used</a:t>
            </a:r>
          </a:p>
          <a:p>
            <a:pPr indent="-274320">
              <a:lnSpc>
                <a:spcPct val="100000"/>
              </a:lnSpc>
              <a:spcBef>
                <a:spcPts val="0"/>
              </a:spcBef>
              <a:buFont typeface="Arial" panose="020B0604020202020204" pitchFamily="34" charset="0"/>
              <a:buChar char="•"/>
            </a:pPr>
            <a:r>
              <a:rPr lang="en-US" sz="1200" dirty="0"/>
              <a:t>SQL</a:t>
            </a:r>
          </a:p>
          <a:p>
            <a:pPr indent="-274320">
              <a:lnSpc>
                <a:spcPct val="100000"/>
              </a:lnSpc>
              <a:spcBef>
                <a:spcPts val="0"/>
              </a:spcBef>
              <a:buFont typeface="Arial" panose="020B0604020202020204" pitchFamily="34" charset="0"/>
              <a:buChar char="•"/>
            </a:pPr>
            <a:r>
              <a:rPr lang="en-US" sz="1200" dirty="0"/>
              <a:t>pandas</a:t>
            </a:r>
          </a:p>
          <a:p>
            <a:pPr indent="-274320">
              <a:lnSpc>
                <a:spcPct val="100000"/>
              </a:lnSpc>
              <a:spcBef>
                <a:spcPts val="0"/>
              </a:spcBef>
              <a:buFont typeface="Arial" panose="020B0604020202020204" pitchFamily="34" charset="0"/>
              <a:buChar char="•"/>
            </a:pPr>
            <a:r>
              <a:rPr lang="en-US" sz="1200" dirty="0"/>
              <a:t>matplotlib</a:t>
            </a:r>
          </a:p>
          <a:p>
            <a:pPr indent="-274320">
              <a:lnSpc>
                <a:spcPct val="100000"/>
              </a:lnSpc>
              <a:spcBef>
                <a:spcPts val="0"/>
              </a:spcBef>
              <a:buFont typeface="Arial" panose="020B0604020202020204" pitchFamily="34" charset="0"/>
              <a:buChar char="•"/>
            </a:pPr>
            <a:r>
              <a:rPr lang="en-US" sz="1200" dirty="0" err="1"/>
              <a:t>statsmodels.api</a:t>
            </a:r>
            <a:endParaRPr lang="en-US" sz="1200" dirty="0"/>
          </a:p>
          <a:p>
            <a:pPr indent="-274320">
              <a:lnSpc>
                <a:spcPct val="100000"/>
              </a:lnSpc>
              <a:spcBef>
                <a:spcPts val="0"/>
              </a:spcBef>
              <a:buFont typeface="Arial" panose="020B0604020202020204" pitchFamily="34" charset="0"/>
              <a:buChar char="•"/>
            </a:pPr>
            <a:r>
              <a:rPr lang="en-US" sz="1200" dirty="0" err="1"/>
              <a:t>sklearn</a:t>
            </a:r>
            <a:r>
              <a:rPr lang="en-US" sz="1200" dirty="0"/>
              <a:t> library:</a:t>
            </a:r>
          </a:p>
          <a:p>
            <a:pPr marL="971550" lvl="1" indent="-274320">
              <a:lnSpc>
                <a:spcPct val="100000"/>
              </a:lnSpc>
            </a:pPr>
            <a:r>
              <a:rPr lang="en-US" sz="1200" dirty="0" err="1"/>
              <a:t>LinearRegression</a:t>
            </a:r>
            <a:r>
              <a:rPr lang="en-US" sz="1200" dirty="0"/>
              <a:t>, datasets, </a:t>
            </a:r>
            <a:r>
              <a:rPr lang="en-US" sz="1200" dirty="0" err="1"/>
              <a:t>minmaxscaler</a:t>
            </a:r>
            <a:r>
              <a:rPr lang="en-US" sz="1200" dirty="0"/>
              <a:t>, </a:t>
            </a:r>
            <a:r>
              <a:rPr lang="en-US" sz="1200" dirty="0" err="1"/>
              <a:t>rfe</a:t>
            </a:r>
            <a:r>
              <a:rPr lang="en-US" sz="1200" dirty="0"/>
              <a:t>, </a:t>
            </a:r>
            <a:r>
              <a:rPr lang="en-US" sz="1200" dirty="0" err="1"/>
              <a:t>accuracy_score</a:t>
            </a:r>
            <a:r>
              <a:rPr lang="en-US" sz="1200" dirty="0"/>
              <a:t>, </a:t>
            </a:r>
            <a:r>
              <a:rPr lang="en-US" sz="1200" dirty="0" err="1"/>
              <a:t>train_test_split</a:t>
            </a:r>
            <a:r>
              <a:rPr lang="en-US" sz="1200" dirty="0"/>
              <a:t>, </a:t>
            </a:r>
            <a:r>
              <a:rPr lang="en-US" sz="1200" dirty="0" err="1"/>
              <a:t>cross_val_score</a:t>
            </a:r>
            <a:r>
              <a:rPr lang="en-US" sz="1200" dirty="0"/>
              <a:t>, </a:t>
            </a:r>
            <a:r>
              <a:rPr lang="en-US" sz="1200" dirty="0" err="1"/>
              <a:t>RandomForestClassifier</a:t>
            </a:r>
            <a:endParaRPr lang="en-US" sz="1200" dirty="0"/>
          </a:p>
        </p:txBody>
      </p:sp>
      <p:pic>
        <p:nvPicPr>
          <p:cNvPr id="13" name="Picture Placeholder 12">
            <a:extLst>
              <a:ext uri="{FF2B5EF4-FFF2-40B4-BE49-F238E27FC236}">
                <a16:creationId xmlns:a16="http://schemas.microsoft.com/office/drawing/2014/main" id="{3E3A9747-9F7C-48BC-9EB5-A78A3193C6A9}"/>
              </a:ext>
            </a:extLst>
          </p:cNvPr>
          <p:cNvPicPr>
            <a:picLocks noGrp="1" noChangeAspect="1"/>
          </p:cNvPicPr>
          <p:nvPr>
            <p:ph type="pic" sz="quarter" idx="13"/>
          </p:nvPr>
        </p:nvPicPr>
        <p:blipFill>
          <a:blip r:embed="rId3"/>
          <a:srcRect/>
          <a:stretch/>
        </p:blipFill>
        <p:spPr>
          <a:xfrm>
            <a:off x="6515100" y="871759"/>
            <a:ext cx="5676900" cy="4919442"/>
          </a:xfrm>
        </p:spPr>
      </p:pic>
      <p:sp>
        <p:nvSpPr>
          <p:cNvPr id="4" name="TextBox 3">
            <a:extLst>
              <a:ext uri="{FF2B5EF4-FFF2-40B4-BE49-F238E27FC236}">
                <a16:creationId xmlns:a16="http://schemas.microsoft.com/office/drawing/2014/main" id="{3675F69E-6311-F808-2CDF-CAC7C7A6760A}"/>
              </a:ext>
            </a:extLst>
          </p:cNvPr>
          <p:cNvSpPr txBox="1"/>
          <p:nvPr/>
        </p:nvSpPr>
        <p:spPr>
          <a:xfrm>
            <a:off x="684643" y="1591733"/>
            <a:ext cx="5411355" cy="1989667"/>
          </a:xfrm>
          <a:prstGeom prst="rect">
            <a:avLst/>
          </a:prstGeom>
          <a:noFill/>
        </p:spPr>
        <p:txBody>
          <a:bodyPr wrap="square" numCol="2" rtlCol="0">
            <a:spAutoFit/>
          </a:bodyPr>
          <a:lstStyle/>
          <a:p>
            <a:pPr marL="171450" indent="-171450">
              <a:buFont typeface="Arial" panose="020B0604020202020204" pitchFamily="34" charset="0"/>
              <a:buChar char="•"/>
            </a:pPr>
            <a:r>
              <a:rPr lang="en-US" sz="1200" dirty="0">
                <a:latin typeface="+mj-lt"/>
              </a:rPr>
              <a:t>Total Wins/Losses</a:t>
            </a:r>
          </a:p>
          <a:p>
            <a:pPr marL="171450" indent="-171450">
              <a:buFont typeface="Arial" panose="020B0604020202020204" pitchFamily="34" charset="0"/>
              <a:buChar char="•"/>
            </a:pPr>
            <a:r>
              <a:rPr lang="en-US" sz="1200" dirty="0">
                <a:latin typeface="+mj-lt"/>
              </a:rPr>
              <a:t>Home Wins/Losses/Draws</a:t>
            </a:r>
          </a:p>
          <a:p>
            <a:pPr marL="171450" indent="-171450">
              <a:buFont typeface="Arial" panose="020B0604020202020204" pitchFamily="34" charset="0"/>
              <a:buChar char="•"/>
            </a:pPr>
            <a:r>
              <a:rPr lang="en-US" sz="1200" dirty="0">
                <a:latin typeface="+mj-lt"/>
              </a:rPr>
              <a:t>Away Wins/Losses/Draws</a:t>
            </a:r>
          </a:p>
          <a:p>
            <a:pPr marL="171450" indent="-171450">
              <a:buFont typeface="Arial" panose="020B0604020202020204" pitchFamily="34" charset="0"/>
              <a:buChar char="•"/>
            </a:pPr>
            <a:r>
              <a:rPr lang="en-US" sz="1200" dirty="0">
                <a:latin typeface="+mj-lt"/>
              </a:rPr>
              <a:t>Goal Differential</a:t>
            </a:r>
          </a:p>
          <a:p>
            <a:pPr marL="171450" indent="-171450">
              <a:buFont typeface="Arial" panose="020B0604020202020204" pitchFamily="34" charset="0"/>
              <a:buChar char="•"/>
            </a:pPr>
            <a:r>
              <a:rPr lang="en-US" sz="1200" dirty="0">
                <a:latin typeface="+mj-lt"/>
              </a:rPr>
              <a:t>Goals Scored/Goals For</a:t>
            </a:r>
          </a:p>
          <a:p>
            <a:pPr marL="171450" indent="-171450">
              <a:buFont typeface="Arial" panose="020B0604020202020204" pitchFamily="34" charset="0"/>
              <a:buChar char="•"/>
            </a:pPr>
            <a:r>
              <a:rPr lang="en-US" sz="1200" dirty="0">
                <a:latin typeface="+mj-lt"/>
              </a:rPr>
              <a:t>Goals Allowed/Goals Against</a:t>
            </a:r>
          </a:p>
          <a:p>
            <a:pPr marL="171450" indent="-171450">
              <a:buFont typeface="Arial" panose="020B0604020202020204" pitchFamily="34" charset="0"/>
              <a:buChar char="•"/>
            </a:pPr>
            <a:r>
              <a:rPr lang="en-US" sz="1200" dirty="0">
                <a:latin typeface="+mj-lt"/>
              </a:rPr>
              <a:t>Expected Goals</a:t>
            </a:r>
          </a:p>
          <a:p>
            <a:pPr marL="171450" indent="-171450">
              <a:buFont typeface="Arial" panose="020B0604020202020204" pitchFamily="34" charset="0"/>
              <a:buChar char="•"/>
            </a:pPr>
            <a:r>
              <a:rPr lang="en-US" sz="1200" dirty="0">
                <a:latin typeface="+mj-lt"/>
              </a:rPr>
              <a:t>Expected Goals Against</a:t>
            </a:r>
          </a:p>
          <a:p>
            <a:pPr marL="171450" indent="-171450">
              <a:buFont typeface="Arial" panose="020B0604020202020204" pitchFamily="34" charset="0"/>
              <a:buChar char="•"/>
            </a:pPr>
            <a:r>
              <a:rPr lang="en-US" sz="1200" dirty="0">
                <a:latin typeface="+mj-lt"/>
              </a:rPr>
              <a:t>Player Salary</a:t>
            </a:r>
          </a:p>
          <a:p>
            <a:endParaRPr lang="en-US" sz="1200" dirty="0">
              <a:latin typeface="+mj-lt"/>
            </a:endParaRPr>
          </a:p>
          <a:p>
            <a:pPr marL="171450" indent="-171450">
              <a:buFont typeface="Arial" panose="020B0604020202020204" pitchFamily="34" charset="0"/>
              <a:buChar char="•"/>
            </a:pPr>
            <a:r>
              <a:rPr lang="en-US" sz="1200" dirty="0">
                <a:latin typeface="+mj-lt"/>
              </a:rPr>
              <a:t>Yearly Expenditure</a:t>
            </a:r>
          </a:p>
          <a:p>
            <a:pPr marL="171450" indent="-171450">
              <a:buFont typeface="Arial" panose="020B0604020202020204" pitchFamily="34" charset="0"/>
              <a:buChar char="•"/>
            </a:pPr>
            <a:r>
              <a:rPr lang="en-US" sz="1200" dirty="0">
                <a:latin typeface="+mj-lt"/>
              </a:rPr>
              <a:t>Yellow Cards</a:t>
            </a:r>
          </a:p>
          <a:p>
            <a:pPr marL="171450" indent="-171450">
              <a:buFont typeface="Arial" panose="020B0604020202020204" pitchFamily="34" charset="0"/>
              <a:buChar char="•"/>
            </a:pPr>
            <a:r>
              <a:rPr lang="en-US" sz="1200" dirty="0">
                <a:latin typeface="+mj-lt"/>
              </a:rPr>
              <a:t>Red Cards</a:t>
            </a:r>
          </a:p>
          <a:p>
            <a:pPr marL="171450" indent="-171450">
              <a:buFont typeface="Arial" panose="020B0604020202020204" pitchFamily="34" charset="0"/>
              <a:buChar char="•"/>
            </a:pPr>
            <a:r>
              <a:rPr lang="en-US" sz="1200" dirty="0">
                <a:latin typeface="+mj-lt"/>
              </a:rPr>
              <a:t>Fouls</a:t>
            </a:r>
          </a:p>
          <a:p>
            <a:pPr marL="171450" indent="-171450">
              <a:buFont typeface="Arial" panose="020B0604020202020204" pitchFamily="34" charset="0"/>
              <a:buChar char="•"/>
            </a:pPr>
            <a:r>
              <a:rPr lang="en-US" sz="1200" dirty="0">
                <a:latin typeface="+mj-lt"/>
              </a:rPr>
              <a:t>Possession Time</a:t>
            </a:r>
          </a:p>
          <a:p>
            <a:pPr marL="171450" indent="-171450">
              <a:buFont typeface="Arial" panose="020B0604020202020204" pitchFamily="34" charset="0"/>
              <a:buChar char="•"/>
            </a:pPr>
            <a:r>
              <a:rPr lang="en-US" sz="1200" dirty="0">
                <a:latin typeface="+mj-lt"/>
              </a:rPr>
              <a:t>Clean Sheets</a:t>
            </a:r>
          </a:p>
          <a:p>
            <a:pPr marL="171450" indent="-171450">
              <a:buFont typeface="Arial" panose="020B0604020202020204" pitchFamily="34" charset="0"/>
              <a:buChar char="•"/>
            </a:pPr>
            <a:r>
              <a:rPr lang="en-US" sz="1200" dirty="0">
                <a:latin typeface="+mj-lt"/>
              </a:rPr>
              <a:t>Corners</a:t>
            </a:r>
          </a:p>
          <a:p>
            <a:pPr marL="171450" indent="-171450">
              <a:buFont typeface="Arial" panose="020B0604020202020204" pitchFamily="34" charset="0"/>
              <a:buChar char="•"/>
            </a:pPr>
            <a:r>
              <a:rPr lang="en-US" sz="1200" dirty="0">
                <a:latin typeface="+mj-lt"/>
              </a:rPr>
              <a:t>Clearance Off Line</a:t>
            </a:r>
          </a:p>
        </p:txBody>
      </p:sp>
    </p:spTree>
    <p:extLst>
      <p:ext uri="{BB962C8B-B14F-4D97-AF65-F5344CB8AC3E}">
        <p14:creationId xmlns:p14="http://schemas.microsoft.com/office/powerpoint/2010/main" val="3384328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59B94"/>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3AB7A6-D559-46CE-B539-B45ED58933B9}"/>
              </a:ext>
            </a:extLst>
          </p:cNvPr>
          <p:cNvSpPr>
            <a:spLocks noGrp="1"/>
          </p:cNvSpPr>
          <p:nvPr>
            <p:ph type="title"/>
          </p:nvPr>
        </p:nvSpPr>
        <p:spPr>
          <a:xfrm>
            <a:off x="700087" y="909638"/>
            <a:ext cx="10691813" cy="810192"/>
          </a:xfrm>
        </p:spPr>
        <p:txBody>
          <a:bodyPr/>
          <a:lstStyle/>
          <a:p>
            <a:r>
              <a:rPr lang="en-US" dirty="0"/>
              <a:t>Project objective</a:t>
            </a:r>
          </a:p>
        </p:txBody>
      </p:sp>
      <p:sp>
        <p:nvSpPr>
          <p:cNvPr id="20" name="Text Placeholder 19">
            <a:extLst>
              <a:ext uri="{FF2B5EF4-FFF2-40B4-BE49-F238E27FC236}">
                <a16:creationId xmlns:a16="http://schemas.microsoft.com/office/drawing/2014/main" id="{C4BE8DA1-F707-4BCC-AE68-BCDD8918113C}"/>
              </a:ext>
            </a:extLst>
          </p:cNvPr>
          <p:cNvSpPr>
            <a:spLocks noGrp="1"/>
          </p:cNvSpPr>
          <p:nvPr>
            <p:ph type="body" sz="quarter" idx="15"/>
          </p:nvPr>
        </p:nvSpPr>
        <p:spPr>
          <a:xfrm>
            <a:off x="821465" y="1719830"/>
            <a:ext cx="10570433" cy="526767"/>
          </a:xfrm>
        </p:spPr>
        <p:txBody>
          <a:bodyPr/>
          <a:lstStyle/>
          <a:p>
            <a:r>
              <a:rPr lang="en-US" dirty="0"/>
              <a:t>Subtitle</a:t>
            </a:r>
          </a:p>
        </p:txBody>
      </p:sp>
      <p:sp>
        <p:nvSpPr>
          <p:cNvPr id="12" name="Content Placeholder 11">
            <a:extLst>
              <a:ext uri="{FF2B5EF4-FFF2-40B4-BE49-F238E27FC236}">
                <a16:creationId xmlns:a16="http://schemas.microsoft.com/office/drawing/2014/main" id="{10320AE5-EA43-4ACD-9065-4368B7CCF126}"/>
              </a:ext>
            </a:extLst>
          </p:cNvPr>
          <p:cNvSpPr>
            <a:spLocks noGrp="1"/>
          </p:cNvSpPr>
          <p:nvPr>
            <p:ph idx="1"/>
          </p:nvPr>
        </p:nvSpPr>
        <p:spPr>
          <a:xfrm>
            <a:off x="821463" y="2136991"/>
            <a:ext cx="10570433" cy="1539503"/>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5" name="Footer Placeholder 14">
            <a:extLst>
              <a:ext uri="{FF2B5EF4-FFF2-40B4-BE49-F238E27FC236}">
                <a16:creationId xmlns:a16="http://schemas.microsoft.com/office/drawing/2014/main" id="{888C5272-A978-46A6-BFF3-470E4671F127}"/>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14" name="Date Placeholder 13">
            <a:extLst>
              <a:ext uri="{FF2B5EF4-FFF2-40B4-BE49-F238E27FC236}">
                <a16:creationId xmlns:a16="http://schemas.microsoft.com/office/drawing/2014/main" id="{C7ED0299-AE74-4997-AC3D-0540FC7D9A3D}"/>
              </a:ext>
            </a:extLst>
          </p:cNvPr>
          <p:cNvSpPr>
            <a:spLocks noGrp="1"/>
          </p:cNvSpPr>
          <p:nvPr>
            <p:ph type="dt" sz="half" idx="10"/>
          </p:nvPr>
        </p:nvSpPr>
        <p:spPr>
          <a:xfrm>
            <a:off x="8369448" y="6356350"/>
            <a:ext cx="2592594" cy="365125"/>
          </a:xfrm>
        </p:spPr>
        <p:txBody>
          <a:bodyPr/>
          <a:lstStyle/>
          <a:p>
            <a:r>
              <a:rPr lang="en-US" dirty="0"/>
              <a:t>09/14/2022</a:t>
            </a:r>
          </a:p>
        </p:txBody>
      </p:sp>
      <p:sp>
        <p:nvSpPr>
          <p:cNvPr id="16" name="Slide Number Placeholder 15">
            <a:extLst>
              <a:ext uri="{FF2B5EF4-FFF2-40B4-BE49-F238E27FC236}">
                <a16:creationId xmlns:a16="http://schemas.microsoft.com/office/drawing/2014/main" id="{F2487E21-C525-4E38-A991-F2DA835E481C}"/>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pPr/>
              <a:t>6</a:t>
            </a:fld>
            <a:endParaRPr lang="en-US"/>
          </a:p>
        </p:txBody>
      </p:sp>
      <p:sp>
        <p:nvSpPr>
          <p:cNvPr id="3" name="Content Placeholder 2">
            <a:extLst>
              <a:ext uri="{FF2B5EF4-FFF2-40B4-BE49-F238E27FC236}">
                <a16:creationId xmlns:a16="http://schemas.microsoft.com/office/drawing/2014/main" id="{9652D766-6FB7-31FE-C6F2-CF90BC8A3097}"/>
              </a:ext>
            </a:extLst>
          </p:cNvPr>
          <p:cNvSpPr>
            <a:spLocks noGrp="1"/>
          </p:cNvSpPr>
          <p:nvPr>
            <p:ph idx="13"/>
          </p:nvPr>
        </p:nvSpPr>
        <p:spPr>
          <a:xfrm>
            <a:off x="804896" y="4381081"/>
            <a:ext cx="10586999" cy="1657978"/>
          </a:xfrm>
        </p:spPr>
        <p:txBody>
          <a:bodyPr/>
          <a:lstStyle/>
          <a:p>
            <a:endParaRPr lang="en-US" dirty="0"/>
          </a:p>
        </p:txBody>
      </p:sp>
      <p:sp>
        <p:nvSpPr>
          <p:cNvPr id="5" name="Text Placeholder 4">
            <a:extLst>
              <a:ext uri="{FF2B5EF4-FFF2-40B4-BE49-F238E27FC236}">
                <a16:creationId xmlns:a16="http://schemas.microsoft.com/office/drawing/2014/main" id="{5BC16699-D974-00BF-2EC1-0AE67FD60283}"/>
              </a:ext>
            </a:extLst>
          </p:cNvPr>
          <p:cNvSpPr>
            <a:spLocks noGrp="1"/>
          </p:cNvSpPr>
          <p:nvPr>
            <p:ph type="body" sz="quarter" idx="16"/>
          </p:nvPr>
        </p:nvSpPr>
        <p:spPr>
          <a:xfrm>
            <a:off x="810784" y="3676495"/>
            <a:ext cx="10570432" cy="526767"/>
          </a:xfrm>
        </p:spPr>
        <p:txBody>
          <a:bodyPr/>
          <a:lstStyle/>
          <a:p>
            <a:endParaRPr lang="en-US" dirty="0"/>
          </a:p>
        </p:txBody>
      </p:sp>
    </p:spTree>
    <p:extLst>
      <p:ext uri="{BB962C8B-B14F-4D97-AF65-F5344CB8AC3E}">
        <p14:creationId xmlns:p14="http://schemas.microsoft.com/office/powerpoint/2010/main" val="2686406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7018DC-5BFA-42F7-884E-E07F6383A8AE}"/>
              </a:ext>
            </a:extLst>
          </p:cNvPr>
          <p:cNvSpPr>
            <a:spLocks noGrp="1"/>
          </p:cNvSpPr>
          <p:nvPr>
            <p:ph type="title"/>
          </p:nvPr>
        </p:nvSpPr>
        <p:spPr>
          <a:xfrm>
            <a:off x="695325" y="888999"/>
            <a:ext cx="10798176" cy="1051914"/>
          </a:xfrm>
        </p:spPr>
        <p:txBody>
          <a:bodyPr/>
          <a:lstStyle/>
          <a:p>
            <a:r>
              <a:rPr lang="en-US" dirty="0"/>
              <a:t>Sources and Database</a:t>
            </a:r>
          </a:p>
        </p:txBody>
      </p:sp>
      <p:graphicFrame>
        <p:nvGraphicFramePr>
          <p:cNvPr id="16" name="Content Placeholder 15">
            <a:extLst>
              <a:ext uri="{FF2B5EF4-FFF2-40B4-BE49-F238E27FC236}">
                <a16:creationId xmlns:a16="http://schemas.microsoft.com/office/drawing/2014/main" id="{97743BA3-3BDB-497A-9D20-735541BDF84E}"/>
              </a:ext>
            </a:extLst>
          </p:cNvPr>
          <p:cNvGraphicFramePr>
            <a:graphicFrameLocks noGrp="1"/>
          </p:cNvGraphicFramePr>
          <p:nvPr>
            <p:ph sz="quarter" idx="13"/>
            <p:extLst>
              <p:ext uri="{D42A27DB-BD31-4B8C-83A1-F6EECF244321}">
                <p14:modId xmlns:p14="http://schemas.microsoft.com/office/powerpoint/2010/main" val="3984551648"/>
              </p:ext>
            </p:extLst>
          </p:nvPr>
        </p:nvGraphicFramePr>
        <p:xfrm>
          <a:off x="1762125" y="2386013"/>
          <a:ext cx="8663075" cy="3310890"/>
        </p:xfrm>
        <a:graphic>
          <a:graphicData uri="http://schemas.openxmlformats.org/drawingml/2006/table">
            <a:tbl>
              <a:tblPr firstRow="1" bandRow="1">
                <a:tableStyleId>{F5AB1C69-6EDB-4FF4-983F-18BD219EF322}</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a:endParaRPr lang="en-US" sz="2000" dirty="0"/>
                    </a:p>
                  </a:txBody>
                  <a:tcPr anchor="ctr"/>
                </a:tc>
                <a:tc>
                  <a:txBody>
                    <a:bodyPr/>
                    <a:lstStyle/>
                    <a:p>
                      <a:pPr algn="l"/>
                      <a:r>
                        <a:rPr lang="en-US" sz="1800" b="0" dirty="0">
                          <a:solidFill>
                            <a:schemeClr val="bg1"/>
                          </a:solidFill>
                          <a:latin typeface="+mj-lt"/>
                        </a:rPr>
                        <a:t>Category 1</a:t>
                      </a:r>
                    </a:p>
                  </a:txBody>
                  <a:tcPr anchor="ctr"/>
                </a:tc>
                <a:tc>
                  <a:txBody>
                    <a:bodyPr/>
                    <a:lstStyle/>
                    <a:p>
                      <a:pPr algn="l"/>
                      <a:r>
                        <a:rPr lang="en-US" sz="1800" b="0" dirty="0">
                          <a:solidFill>
                            <a:schemeClr val="bg1"/>
                          </a:solidFill>
                          <a:latin typeface="+mj-lt"/>
                        </a:rPr>
                        <a:t>Category 2</a:t>
                      </a:r>
                    </a:p>
                  </a:txBody>
                  <a:tcPr anchor="ctr"/>
                </a:tc>
                <a:tc>
                  <a:txBody>
                    <a:bodyPr/>
                    <a:lstStyle/>
                    <a:p>
                      <a:pPr algn="l"/>
                      <a:r>
                        <a:rPr lang="en-US" sz="1800" b="0" dirty="0">
                          <a:solidFill>
                            <a:schemeClr val="bg1"/>
                          </a:solidFill>
                          <a:latin typeface="+mj-lt"/>
                        </a:rPr>
                        <a:t>Category 3</a:t>
                      </a:r>
                    </a:p>
                  </a:txBody>
                  <a:tcPr anchor="ctr"/>
                </a:tc>
                <a:tc>
                  <a:txBody>
                    <a:bodyPr/>
                    <a:lstStyle/>
                    <a:p>
                      <a:pPr algn="l"/>
                      <a:r>
                        <a:rPr lang="en-US" sz="1800" b="0" dirty="0">
                          <a:solidFill>
                            <a:schemeClr val="bg1"/>
                          </a:solidFill>
                          <a:latin typeface="+mj-lt"/>
                        </a:rPr>
                        <a:t>Category 4</a:t>
                      </a:r>
                    </a:p>
                  </a:txBody>
                  <a:tcPr anchor="ctr"/>
                </a:tc>
                <a:extLst>
                  <a:ext uri="{0D108BD9-81ED-4DB2-BD59-A6C34878D82A}">
                    <a16:rowId xmlns:a16="http://schemas.microsoft.com/office/drawing/2014/main" val="3100351803"/>
                  </a:ext>
                </a:extLst>
              </a:tr>
              <a:tr h="662178">
                <a:tc>
                  <a:txBody>
                    <a:bodyPr/>
                    <a:lstStyle/>
                    <a:p>
                      <a:r>
                        <a:rPr lang="en-US" sz="1800" dirty="0"/>
                        <a:t>Item 1</a:t>
                      </a:r>
                    </a:p>
                  </a:txBody>
                  <a:tcPr anchor="ctr"/>
                </a:tc>
                <a:tc>
                  <a:txBody>
                    <a:bodyPr/>
                    <a:lstStyle/>
                    <a:p>
                      <a:r>
                        <a:rPr lang="en-US" sz="1800" dirty="0"/>
                        <a:t>4.5</a:t>
                      </a:r>
                    </a:p>
                  </a:txBody>
                  <a:tcPr anchor="ctr"/>
                </a:tc>
                <a:tc>
                  <a:txBody>
                    <a:bodyPr/>
                    <a:lstStyle/>
                    <a:p>
                      <a:r>
                        <a:rPr lang="en-US" sz="1800" dirty="0"/>
                        <a:t>2.3</a:t>
                      </a:r>
                    </a:p>
                  </a:txBody>
                  <a:tcPr anchor="ctr"/>
                </a:tc>
                <a:tc>
                  <a:txBody>
                    <a:bodyPr/>
                    <a:lstStyle/>
                    <a:p>
                      <a:r>
                        <a:rPr lang="en-US" sz="1800" dirty="0"/>
                        <a:t>1.7</a:t>
                      </a:r>
                    </a:p>
                  </a:txBody>
                  <a:tcPr anchor="ctr"/>
                </a:tc>
                <a:tc>
                  <a:txBody>
                    <a:bodyPr/>
                    <a:lstStyle/>
                    <a:p>
                      <a:r>
                        <a:rPr lang="en-US" sz="1800" dirty="0"/>
                        <a:t>5</a:t>
                      </a:r>
                    </a:p>
                  </a:txBody>
                  <a:tcPr anchor="ctr"/>
                </a:tc>
                <a:extLst>
                  <a:ext uri="{0D108BD9-81ED-4DB2-BD59-A6C34878D82A}">
                    <a16:rowId xmlns:a16="http://schemas.microsoft.com/office/drawing/2014/main" val="2801628125"/>
                  </a:ext>
                </a:extLst>
              </a:tr>
              <a:tr h="662178">
                <a:tc>
                  <a:txBody>
                    <a:bodyPr/>
                    <a:lstStyle/>
                    <a:p>
                      <a:r>
                        <a:rPr lang="en-US" sz="1800"/>
                        <a:t>Item 2</a:t>
                      </a:r>
                      <a:endParaRPr lang="en-US" sz="1800" dirty="0"/>
                    </a:p>
                  </a:txBody>
                  <a:tcPr anchor="ctr"/>
                </a:tc>
                <a:tc>
                  <a:txBody>
                    <a:bodyPr/>
                    <a:lstStyle/>
                    <a:p>
                      <a:r>
                        <a:rPr lang="en-US" sz="1800" dirty="0"/>
                        <a:t>3.2</a:t>
                      </a:r>
                    </a:p>
                  </a:txBody>
                  <a:tcPr anchor="ctr"/>
                </a:tc>
                <a:tc>
                  <a:txBody>
                    <a:bodyPr/>
                    <a:lstStyle/>
                    <a:p>
                      <a:r>
                        <a:rPr lang="en-US" sz="1800" dirty="0"/>
                        <a:t>5.1</a:t>
                      </a:r>
                    </a:p>
                  </a:txBody>
                  <a:tcPr anchor="ctr"/>
                </a:tc>
                <a:tc>
                  <a:txBody>
                    <a:bodyPr/>
                    <a:lstStyle/>
                    <a:p>
                      <a:r>
                        <a:rPr lang="en-US" sz="1800" dirty="0"/>
                        <a:t>4.4</a:t>
                      </a:r>
                    </a:p>
                  </a:txBody>
                  <a:tcPr anchor="ctr"/>
                </a:tc>
                <a:tc>
                  <a:txBody>
                    <a:bodyPr/>
                    <a:lstStyle/>
                    <a:p>
                      <a:r>
                        <a:rPr lang="en-US" sz="1800" dirty="0"/>
                        <a:t>3</a:t>
                      </a:r>
                    </a:p>
                  </a:txBody>
                  <a:tcPr anchor="ctr"/>
                </a:tc>
                <a:extLst>
                  <a:ext uri="{0D108BD9-81ED-4DB2-BD59-A6C34878D82A}">
                    <a16:rowId xmlns:a16="http://schemas.microsoft.com/office/drawing/2014/main" val="522315634"/>
                  </a:ext>
                </a:extLst>
              </a:tr>
              <a:tr h="662178">
                <a:tc>
                  <a:txBody>
                    <a:bodyPr/>
                    <a:lstStyle/>
                    <a:p>
                      <a:r>
                        <a:rPr lang="en-US" sz="1800"/>
                        <a:t>Item 3</a:t>
                      </a:r>
                      <a:endParaRPr lang="en-US" sz="1800" dirty="0"/>
                    </a:p>
                  </a:txBody>
                  <a:tcPr anchor="ctr"/>
                </a:tc>
                <a:tc>
                  <a:txBody>
                    <a:bodyPr/>
                    <a:lstStyle/>
                    <a:p>
                      <a:r>
                        <a:rPr lang="en-US" sz="1800" dirty="0"/>
                        <a:t>2.1</a:t>
                      </a:r>
                    </a:p>
                  </a:txBody>
                  <a:tcPr anchor="ctr"/>
                </a:tc>
                <a:tc>
                  <a:txBody>
                    <a:bodyPr/>
                    <a:lstStyle/>
                    <a:p>
                      <a:r>
                        <a:rPr lang="en-US" sz="1800" dirty="0"/>
                        <a:t>1.7</a:t>
                      </a:r>
                    </a:p>
                  </a:txBody>
                  <a:tcPr anchor="ctr"/>
                </a:tc>
                <a:tc>
                  <a:txBody>
                    <a:bodyPr/>
                    <a:lstStyle/>
                    <a:p>
                      <a:r>
                        <a:rPr lang="en-US" sz="1800" dirty="0"/>
                        <a:t>2.5</a:t>
                      </a:r>
                    </a:p>
                  </a:txBody>
                  <a:tcPr anchor="ctr"/>
                </a:tc>
                <a:tc>
                  <a:txBody>
                    <a:bodyPr/>
                    <a:lstStyle/>
                    <a:p>
                      <a:r>
                        <a:rPr lang="en-US" sz="1800" dirty="0"/>
                        <a:t>2.8</a:t>
                      </a:r>
                    </a:p>
                  </a:txBody>
                  <a:tcPr anchor="ctr"/>
                </a:tc>
                <a:extLst>
                  <a:ext uri="{0D108BD9-81ED-4DB2-BD59-A6C34878D82A}">
                    <a16:rowId xmlns:a16="http://schemas.microsoft.com/office/drawing/2014/main" val="3923311043"/>
                  </a:ext>
                </a:extLst>
              </a:tr>
              <a:tr h="662178">
                <a:tc>
                  <a:txBody>
                    <a:bodyPr/>
                    <a:lstStyle/>
                    <a:p>
                      <a:r>
                        <a:rPr lang="en-US" sz="1800" dirty="0"/>
                        <a:t>Item 4</a:t>
                      </a:r>
                    </a:p>
                  </a:txBody>
                  <a:tcPr anchor="ctr"/>
                </a:tc>
                <a:tc>
                  <a:txBody>
                    <a:bodyPr/>
                    <a:lstStyle/>
                    <a:p>
                      <a:r>
                        <a:rPr lang="en-US" sz="1800" dirty="0"/>
                        <a:t>4.5</a:t>
                      </a:r>
                    </a:p>
                  </a:txBody>
                  <a:tcPr anchor="ctr"/>
                </a:tc>
                <a:tc>
                  <a:txBody>
                    <a:bodyPr/>
                    <a:lstStyle/>
                    <a:p>
                      <a:r>
                        <a:rPr lang="en-US" sz="1800" dirty="0"/>
                        <a:t>2.2</a:t>
                      </a:r>
                    </a:p>
                  </a:txBody>
                  <a:tcPr anchor="ctr"/>
                </a:tc>
                <a:tc>
                  <a:txBody>
                    <a:bodyPr/>
                    <a:lstStyle/>
                    <a:p>
                      <a:r>
                        <a:rPr lang="en-US" sz="1800" dirty="0"/>
                        <a:t>1.7</a:t>
                      </a:r>
                    </a:p>
                  </a:txBody>
                  <a:tcPr anchor="ctr"/>
                </a:tc>
                <a:tc>
                  <a:txBody>
                    <a:bodyPr/>
                    <a:lstStyle/>
                    <a:p>
                      <a:r>
                        <a:rPr lang="en-US" sz="1800" dirty="0"/>
                        <a:t>7</a:t>
                      </a:r>
                    </a:p>
                  </a:txBody>
                  <a:tcPr anchor="ctr"/>
                </a:tc>
                <a:extLst>
                  <a:ext uri="{0D108BD9-81ED-4DB2-BD59-A6C34878D82A}">
                    <a16:rowId xmlns:a16="http://schemas.microsoft.com/office/drawing/2014/main" val="2046739586"/>
                  </a:ext>
                </a:extLst>
              </a:tr>
            </a:tbl>
          </a:graphicData>
        </a:graphic>
      </p:graphicFrame>
      <p:sp>
        <p:nvSpPr>
          <p:cNvPr id="7" name="Footer Placeholder 6">
            <a:extLst>
              <a:ext uri="{FF2B5EF4-FFF2-40B4-BE49-F238E27FC236}">
                <a16:creationId xmlns:a16="http://schemas.microsoft.com/office/drawing/2014/main" id="{2F5BF4A0-99A8-4CC6-A7EA-4D267598A511}"/>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6" name="Date Placeholder 5">
            <a:extLst>
              <a:ext uri="{FF2B5EF4-FFF2-40B4-BE49-F238E27FC236}">
                <a16:creationId xmlns:a16="http://schemas.microsoft.com/office/drawing/2014/main" id="{C9AD1602-B35F-4F17-AB81-5190F762E4AB}"/>
              </a:ext>
            </a:extLst>
          </p:cNvPr>
          <p:cNvSpPr>
            <a:spLocks noGrp="1"/>
          </p:cNvSpPr>
          <p:nvPr>
            <p:ph type="dt" sz="half" idx="10"/>
          </p:nvPr>
        </p:nvSpPr>
        <p:spPr>
          <a:xfrm>
            <a:off x="8369448" y="6356350"/>
            <a:ext cx="2592594" cy="365125"/>
          </a:xfrm>
        </p:spPr>
        <p:txBody>
          <a:bodyPr/>
          <a:lstStyle/>
          <a:p>
            <a:r>
              <a:rPr lang="en-US" dirty="0"/>
              <a:t>09/14/2022</a:t>
            </a:r>
          </a:p>
        </p:txBody>
      </p:sp>
      <p:sp>
        <p:nvSpPr>
          <p:cNvPr id="8" name="Slide Number Placeholder 7">
            <a:extLst>
              <a:ext uri="{FF2B5EF4-FFF2-40B4-BE49-F238E27FC236}">
                <a16:creationId xmlns:a16="http://schemas.microsoft.com/office/drawing/2014/main" id="{6465E707-883C-4773-BB50-7A780F2A9DE9}"/>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pPr/>
              <a:t>7</a:t>
            </a:fld>
            <a:endParaRPr lang="en-US"/>
          </a:p>
        </p:txBody>
      </p:sp>
    </p:spTree>
    <p:extLst>
      <p:ext uri="{BB962C8B-B14F-4D97-AF65-F5344CB8AC3E}">
        <p14:creationId xmlns:p14="http://schemas.microsoft.com/office/powerpoint/2010/main" val="2820735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0F1A4-FDC6-4E36-8371-74F8E9B7F0C0}"/>
              </a:ext>
            </a:extLst>
          </p:cNvPr>
          <p:cNvSpPr>
            <a:spLocks noGrp="1"/>
          </p:cNvSpPr>
          <p:nvPr>
            <p:ph type="title"/>
          </p:nvPr>
        </p:nvSpPr>
        <p:spPr>
          <a:xfrm>
            <a:off x="695325" y="888999"/>
            <a:ext cx="10798176" cy="1051914"/>
          </a:xfrm>
        </p:spPr>
        <p:txBody>
          <a:bodyPr/>
          <a:lstStyle/>
          <a:p>
            <a:r>
              <a:rPr lang="en-US" dirty="0"/>
              <a:t>Cleaning and Collating the data</a:t>
            </a:r>
          </a:p>
        </p:txBody>
      </p:sp>
      <p:graphicFrame>
        <p:nvGraphicFramePr>
          <p:cNvPr id="14" name="Content Placeholder 2" descr="Timeline Placeholder ">
            <a:extLst>
              <a:ext uri="{FF2B5EF4-FFF2-40B4-BE49-F238E27FC236}">
                <a16:creationId xmlns:a16="http://schemas.microsoft.com/office/drawing/2014/main" id="{2FEBF416-9260-4E53-9F09-8553200D5747}"/>
              </a:ext>
            </a:extLst>
          </p:cNvPr>
          <p:cNvGraphicFramePr>
            <a:graphicFrameLocks noGrp="1"/>
          </p:cNvGraphicFramePr>
          <p:nvPr>
            <p:ph sz="quarter" idx="13"/>
            <p:extLst>
              <p:ext uri="{D42A27DB-BD31-4B8C-83A1-F6EECF244321}">
                <p14:modId xmlns:p14="http://schemas.microsoft.com/office/powerpoint/2010/main" val="4162162922"/>
              </p:ext>
            </p:extLst>
          </p:nvPr>
        </p:nvGraphicFramePr>
        <p:xfrm>
          <a:off x="695325" y="1941513"/>
          <a:ext cx="10798175" cy="40211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Footer Placeholder 11">
            <a:extLst>
              <a:ext uri="{FF2B5EF4-FFF2-40B4-BE49-F238E27FC236}">
                <a16:creationId xmlns:a16="http://schemas.microsoft.com/office/drawing/2014/main" id="{D4BD2BD9-856B-43C5-BF78-C7D644164C19}"/>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8" name="Date Placeholder 7">
            <a:extLst>
              <a:ext uri="{FF2B5EF4-FFF2-40B4-BE49-F238E27FC236}">
                <a16:creationId xmlns:a16="http://schemas.microsoft.com/office/drawing/2014/main" id="{F6FAB1AC-C56E-4A45-B635-9E7290BBD7FC}"/>
              </a:ext>
            </a:extLst>
          </p:cNvPr>
          <p:cNvSpPr>
            <a:spLocks noGrp="1"/>
          </p:cNvSpPr>
          <p:nvPr>
            <p:ph type="dt" sz="half" idx="10"/>
          </p:nvPr>
        </p:nvSpPr>
        <p:spPr>
          <a:xfrm>
            <a:off x="8369448" y="6356350"/>
            <a:ext cx="2592594" cy="365125"/>
          </a:xfrm>
        </p:spPr>
        <p:txBody>
          <a:bodyPr/>
          <a:lstStyle/>
          <a:p>
            <a:r>
              <a:rPr lang="en-US" dirty="0"/>
              <a:t>09/14/2022</a:t>
            </a:r>
          </a:p>
        </p:txBody>
      </p:sp>
      <p:sp>
        <p:nvSpPr>
          <p:cNvPr id="13" name="Slide Number Placeholder 12">
            <a:extLst>
              <a:ext uri="{FF2B5EF4-FFF2-40B4-BE49-F238E27FC236}">
                <a16:creationId xmlns:a16="http://schemas.microsoft.com/office/drawing/2014/main" id="{593B878A-596D-41EE-B917-67BA1265119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pPr/>
              <a:t>8</a:t>
            </a:fld>
            <a:endParaRPr lang="en-US"/>
          </a:p>
        </p:txBody>
      </p:sp>
    </p:spTree>
    <p:extLst>
      <p:ext uri="{BB962C8B-B14F-4D97-AF65-F5344CB8AC3E}">
        <p14:creationId xmlns:p14="http://schemas.microsoft.com/office/powerpoint/2010/main" val="1289546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7018DC-5BFA-42F7-884E-E07F6383A8AE}"/>
              </a:ext>
            </a:extLst>
          </p:cNvPr>
          <p:cNvSpPr>
            <a:spLocks noGrp="1"/>
          </p:cNvSpPr>
          <p:nvPr>
            <p:ph type="title"/>
          </p:nvPr>
        </p:nvSpPr>
        <p:spPr>
          <a:xfrm>
            <a:off x="695325" y="888999"/>
            <a:ext cx="10798176" cy="1051914"/>
          </a:xfrm>
        </p:spPr>
        <p:txBody>
          <a:bodyPr/>
          <a:lstStyle/>
          <a:p>
            <a:r>
              <a:rPr lang="en-US" dirty="0"/>
              <a:t>Linear Regressions</a:t>
            </a:r>
          </a:p>
        </p:txBody>
      </p:sp>
      <p:graphicFrame>
        <p:nvGraphicFramePr>
          <p:cNvPr id="16" name="Content Placeholder 15" descr="Chart Placeholder ">
            <a:extLst>
              <a:ext uri="{FF2B5EF4-FFF2-40B4-BE49-F238E27FC236}">
                <a16:creationId xmlns:a16="http://schemas.microsoft.com/office/drawing/2014/main" id="{4C3DA771-C1EC-4781-B0C9-E035F154632A}"/>
              </a:ext>
            </a:extLst>
          </p:cNvPr>
          <p:cNvGraphicFramePr>
            <a:graphicFrameLocks noGrp="1"/>
          </p:cNvGraphicFramePr>
          <p:nvPr>
            <p:ph sz="quarter" idx="13"/>
            <p:extLst>
              <p:ext uri="{D42A27DB-BD31-4B8C-83A1-F6EECF244321}">
                <p14:modId xmlns:p14="http://schemas.microsoft.com/office/powerpoint/2010/main" val="3762598642"/>
              </p:ext>
            </p:extLst>
          </p:nvPr>
        </p:nvGraphicFramePr>
        <p:xfrm>
          <a:off x="1335088" y="1995488"/>
          <a:ext cx="9521825" cy="4051300"/>
        </p:xfrm>
        <a:graphic>
          <a:graphicData uri="http://schemas.openxmlformats.org/drawingml/2006/chart">
            <c:chart xmlns:c="http://schemas.openxmlformats.org/drawingml/2006/chart" xmlns:r="http://schemas.openxmlformats.org/officeDocument/2006/relationships" r:id="rId3"/>
          </a:graphicData>
        </a:graphic>
      </p:graphicFrame>
      <p:sp>
        <p:nvSpPr>
          <p:cNvPr id="14" name="Footer Placeholder 13">
            <a:extLst>
              <a:ext uri="{FF2B5EF4-FFF2-40B4-BE49-F238E27FC236}">
                <a16:creationId xmlns:a16="http://schemas.microsoft.com/office/drawing/2014/main" id="{83FEE5BC-EED2-4EF4-B7FA-AE6EC78B1588}"/>
              </a:ext>
            </a:extLst>
          </p:cNvPr>
          <p:cNvSpPr>
            <a:spLocks noGrp="1"/>
          </p:cNvSpPr>
          <p:nvPr>
            <p:ph type="ftr" sz="quarter" idx="11"/>
          </p:nvPr>
        </p:nvSpPr>
        <p:spPr>
          <a:xfrm>
            <a:off x="715383" y="6356350"/>
            <a:ext cx="4539727" cy="365125"/>
          </a:xfrm>
        </p:spPr>
        <p:txBody>
          <a:bodyPr/>
          <a:lstStyle/>
          <a:p>
            <a:r>
              <a:rPr lang="en-US" dirty="0"/>
              <a:t>PREMIER LEAGUE PREDICTIVE ANALYSIS</a:t>
            </a:r>
          </a:p>
        </p:txBody>
      </p:sp>
      <p:sp>
        <p:nvSpPr>
          <p:cNvPr id="13" name="Date Placeholder 12">
            <a:extLst>
              <a:ext uri="{FF2B5EF4-FFF2-40B4-BE49-F238E27FC236}">
                <a16:creationId xmlns:a16="http://schemas.microsoft.com/office/drawing/2014/main" id="{45AFAF69-5D6F-4166-B2FC-05200C96FDA1}"/>
              </a:ext>
            </a:extLst>
          </p:cNvPr>
          <p:cNvSpPr>
            <a:spLocks noGrp="1"/>
          </p:cNvSpPr>
          <p:nvPr>
            <p:ph type="dt" sz="half" idx="10"/>
          </p:nvPr>
        </p:nvSpPr>
        <p:spPr>
          <a:xfrm>
            <a:off x="8369448" y="6356350"/>
            <a:ext cx="2592594" cy="365125"/>
          </a:xfrm>
        </p:spPr>
        <p:txBody>
          <a:bodyPr/>
          <a:lstStyle/>
          <a:p>
            <a:r>
              <a:rPr lang="en-US" dirty="0"/>
              <a:t>09/14/2022</a:t>
            </a:r>
          </a:p>
        </p:txBody>
      </p:sp>
      <p:sp>
        <p:nvSpPr>
          <p:cNvPr id="15" name="Slide Number Placeholder 14">
            <a:extLst>
              <a:ext uri="{FF2B5EF4-FFF2-40B4-BE49-F238E27FC236}">
                <a16:creationId xmlns:a16="http://schemas.microsoft.com/office/drawing/2014/main" id="{CBB275C9-F7C1-4307-93A0-9B5BB9B01F6E}"/>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pPr/>
              <a:t>9</a:t>
            </a:fld>
            <a:endParaRPr lang="en-US"/>
          </a:p>
        </p:txBody>
      </p:sp>
    </p:spTree>
    <p:extLst>
      <p:ext uri="{BB962C8B-B14F-4D97-AF65-F5344CB8AC3E}">
        <p14:creationId xmlns:p14="http://schemas.microsoft.com/office/powerpoint/2010/main" val="3998440385"/>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3.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tf67498733_win32 (1)</Template>
  <TotalTime>160</TotalTime>
  <Words>716</Words>
  <Application>Microsoft Office PowerPoint</Application>
  <PresentationFormat>Widescreen</PresentationFormat>
  <Paragraphs>149</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Calisto MT</vt:lpstr>
      <vt:lpstr>Univers Condensed</vt:lpstr>
      <vt:lpstr>ChronicleVTI</vt:lpstr>
      <vt:lpstr>Premier league Predictive Analysis</vt:lpstr>
      <vt:lpstr>team</vt:lpstr>
      <vt:lpstr>Project Overview</vt:lpstr>
      <vt:lpstr>Ideas worth exploring</vt:lpstr>
      <vt:lpstr>Metrics considered  </vt:lpstr>
      <vt:lpstr>Project objective</vt:lpstr>
      <vt:lpstr>Sources and Database</vt:lpstr>
      <vt:lpstr>Cleaning and Collating the data</vt:lpstr>
      <vt:lpstr>Linear Regressions</vt:lpstr>
      <vt:lpstr>Results from the Model </vt:lpstr>
      <vt:lpstr>Challenges</vt:lpstr>
      <vt:lpstr>Potential Further Analyses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Premier league Predictive Analysis</dc:title>
  <dc:creator>Parker Jones</dc:creator>
  <cp:lastModifiedBy>Parker Jones</cp:lastModifiedBy>
  <cp:revision>1</cp:revision>
  <dcterms:created xsi:type="dcterms:W3CDTF">2022-09-09T22:09:30Z</dcterms:created>
  <dcterms:modified xsi:type="dcterms:W3CDTF">2022-09-10T00:50:18Z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